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403" r:id="rId3"/>
    <p:sldId id="302" r:id="rId4"/>
    <p:sldId id="263" r:id="rId5"/>
    <p:sldId id="391" r:id="rId6"/>
    <p:sldId id="378" r:id="rId7"/>
    <p:sldId id="404" r:id="rId8"/>
    <p:sldId id="379" r:id="rId9"/>
    <p:sldId id="381" r:id="rId10"/>
    <p:sldId id="380" r:id="rId11"/>
    <p:sldId id="382" r:id="rId12"/>
    <p:sldId id="383" r:id="rId13"/>
    <p:sldId id="384" r:id="rId14"/>
    <p:sldId id="385" r:id="rId15"/>
    <p:sldId id="387" r:id="rId16"/>
    <p:sldId id="386" r:id="rId17"/>
    <p:sldId id="388" r:id="rId18"/>
    <p:sldId id="390" r:id="rId19"/>
    <p:sldId id="402" r:id="rId20"/>
    <p:sldId id="371" r:id="rId21"/>
    <p:sldId id="372" r:id="rId22"/>
    <p:sldId id="373" r:id="rId23"/>
    <p:sldId id="375" r:id="rId24"/>
    <p:sldId id="374" r:id="rId25"/>
    <p:sldId id="377" r:id="rId26"/>
    <p:sldId id="376" r:id="rId27"/>
    <p:sldId id="392" r:id="rId28"/>
    <p:sldId id="394" r:id="rId29"/>
    <p:sldId id="405" r:id="rId30"/>
    <p:sldId id="409" r:id="rId31"/>
    <p:sldId id="395" r:id="rId32"/>
    <p:sldId id="396" r:id="rId33"/>
    <p:sldId id="397" r:id="rId34"/>
    <p:sldId id="398" r:id="rId35"/>
    <p:sldId id="401" r:id="rId36"/>
    <p:sldId id="406" r:id="rId37"/>
    <p:sldId id="399" r:id="rId38"/>
    <p:sldId id="400" r:id="rId39"/>
    <p:sldId id="407" r:id="rId40"/>
    <p:sldId id="408" r:id="rId4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2AFDE"/>
    <a:srgbClr val="99D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78848" autoAdjust="0"/>
  </p:normalViewPr>
  <p:slideViewPr>
    <p:cSldViewPr snapToGrid="0">
      <p:cViewPr varScale="1">
        <p:scale>
          <a:sx n="87" d="100"/>
          <a:sy n="87" d="100"/>
        </p:scale>
        <p:origin x="10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Kuffner dos Anjos" userId="3925196f-71a7-46bf-baee-ed570243f2ce" providerId="ADAL" clId="{62DAFA0D-5A87-4DCD-8586-46DC5ECDC8E4}"/>
    <pc:docChg chg="delSld modSld">
      <pc:chgData name="Rafael Kuffner dos Anjos" userId="3925196f-71a7-46bf-baee-ed570243f2ce" providerId="ADAL" clId="{62DAFA0D-5A87-4DCD-8586-46DC5ECDC8E4}" dt="2021-09-14T12:12:24.826" v="10" actId="20577"/>
      <pc:docMkLst>
        <pc:docMk/>
      </pc:docMkLst>
      <pc:sldChg chg="modSp mod">
        <pc:chgData name="Rafael Kuffner dos Anjos" userId="3925196f-71a7-46bf-baee-ed570243f2ce" providerId="ADAL" clId="{62DAFA0D-5A87-4DCD-8586-46DC5ECDC8E4}" dt="2021-09-14T12:12:24.826" v="10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62DAFA0D-5A87-4DCD-8586-46DC5ECDC8E4}" dt="2021-09-14T12:12:24.826" v="10" actId="20577"/>
          <ac:spMkLst>
            <pc:docMk/>
            <pc:sldMk cId="2250373187" sldId="256"/>
            <ac:spMk id="2" creationId="{80B9CD96-C14B-44A5-91B1-55D9A499211B}"/>
          </ac:spMkLst>
        </pc:spChg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73643261" sldId="25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18510689" sldId="25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26564959" sldId="25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1741759209" sldId="260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693817968" sldId="261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992679370" sldId="262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42091567" sldId="263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07352231" sldId="264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01494299" sldId="265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528289736" sldId="266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32190984" sldId="26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343880058" sldId="26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728283146" sldId="26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2906909" sldId="270"/>
        </pc:sldMkLst>
      </pc:sldChg>
    </pc:docChg>
  </pc:docChgLst>
  <pc:docChgLst>
    <pc:chgData name="Rafael Kuffner dos Anjos" userId="3925196f-71a7-46bf-baee-ed570243f2ce" providerId="ADAL" clId="{C6E7A645-AD06-474F-B68E-3FF0D281F5B6}"/>
    <pc:docChg chg="undo custSel modSld">
      <pc:chgData name="Rafael Kuffner dos Anjos" userId="3925196f-71a7-46bf-baee-ed570243f2ce" providerId="ADAL" clId="{C6E7A645-AD06-474F-B68E-3FF0D281F5B6}" dt="2021-10-13T21:50:37.400" v="3" actId="26606"/>
      <pc:docMkLst>
        <pc:docMk/>
      </pc:docMkLst>
      <pc:sldChg chg="addSp delSp modSp mod setBg">
        <pc:chgData name="Rafael Kuffner dos Anjos" userId="3925196f-71a7-46bf-baee-ed570243f2ce" providerId="ADAL" clId="{C6E7A645-AD06-474F-B68E-3FF0D281F5B6}" dt="2021-10-13T21:50:37.400" v="3" actId="26606"/>
        <pc:sldMkLst>
          <pc:docMk/>
          <pc:sldMk cId="3589840572" sldId="403"/>
        </pc:sldMkLst>
        <pc:spChg chg="mod">
          <ac:chgData name="Rafael Kuffner dos Anjos" userId="3925196f-71a7-46bf-baee-ed570243f2ce" providerId="ADAL" clId="{C6E7A645-AD06-474F-B68E-3FF0D281F5B6}" dt="2021-10-13T21:50:26.648" v="1" actId="26606"/>
          <ac:spMkLst>
            <pc:docMk/>
            <pc:sldMk cId="3589840572" sldId="403"/>
            <ac:spMk id="2" creationId="{EB62726B-F9DD-4555-89B3-E9DA0737349A}"/>
          </ac:spMkLst>
        </pc:spChg>
        <pc:spChg chg="del mod">
          <ac:chgData name="Rafael Kuffner dos Anjos" userId="3925196f-71a7-46bf-baee-ed570243f2ce" providerId="ADAL" clId="{C6E7A645-AD06-474F-B68E-3FF0D281F5B6}" dt="2021-10-13T21:50:37.400" v="3" actId="26606"/>
          <ac:spMkLst>
            <pc:docMk/>
            <pc:sldMk cId="3589840572" sldId="403"/>
            <ac:spMk id="3" creationId="{95158E43-A542-4593-BF0A-827DB258FFBB}"/>
          </ac:spMkLst>
        </pc:spChg>
        <pc:spChg chg="add mod">
          <ac:chgData name="Rafael Kuffner dos Anjos" userId="3925196f-71a7-46bf-baee-ed570243f2ce" providerId="ADAL" clId="{C6E7A645-AD06-474F-B68E-3FF0D281F5B6}" dt="2021-10-13T21:50:37.400" v="3" actId="26606"/>
          <ac:spMkLst>
            <pc:docMk/>
            <pc:sldMk cId="3589840572" sldId="403"/>
            <ac:spMk id="5" creationId="{FE78EC66-BE7F-4141-81B4-8EDDC4D55BE8}"/>
          </ac:spMkLst>
        </pc:spChg>
        <pc:spChg chg="add del">
          <ac:chgData name="Rafael Kuffner dos Anjos" userId="3925196f-71a7-46bf-baee-ed570243f2ce" providerId="ADAL" clId="{C6E7A645-AD06-474F-B68E-3FF0D281F5B6}" dt="2021-10-13T21:50:26.648" v="1" actId="26606"/>
          <ac:spMkLst>
            <pc:docMk/>
            <pc:sldMk cId="3589840572" sldId="403"/>
            <ac:spMk id="10" creationId="{59A309A7-1751-4ABE-A3C1-EEC40366AD89}"/>
          </ac:spMkLst>
        </pc:spChg>
        <pc:spChg chg="add del">
          <ac:chgData name="Rafael Kuffner dos Anjos" userId="3925196f-71a7-46bf-baee-ed570243f2ce" providerId="ADAL" clId="{C6E7A645-AD06-474F-B68E-3FF0D281F5B6}" dt="2021-10-13T21:50:26.648" v="1" actId="26606"/>
          <ac:spMkLst>
            <pc:docMk/>
            <pc:sldMk cId="3589840572" sldId="403"/>
            <ac:spMk id="12" creationId="{967D8EB6-EAE1-4F9C-B398-83321E287204}"/>
          </ac:spMkLst>
        </pc:spChg>
        <pc:graphicFrameChg chg="add">
          <ac:chgData name="Rafael Kuffner dos Anjos" userId="3925196f-71a7-46bf-baee-ed570243f2ce" providerId="ADAL" clId="{C6E7A645-AD06-474F-B68E-3FF0D281F5B6}" dt="2021-10-13T21:50:37.400" v="3" actId="26606"/>
          <ac:graphicFrameMkLst>
            <pc:docMk/>
            <pc:sldMk cId="3589840572" sldId="403"/>
            <ac:graphicFrameMk id="7" creationId="{C3C48499-1DD8-489B-B8E2-10B7B174AB09}"/>
          </ac:graphicFrameMkLst>
        </pc:graphicFrameChg>
        <pc:picChg chg="del mod">
          <ac:chgData name="Rafael Kuffner dos Anjos" userId="3925196f-71a7-46bf-baee-ed570243f2ce" providerId="ADAL" clId="{C6E7A645-AD06-474F-B68E-3FF0D281F5B6}" dt="2021-10-13T21:50:28.448" v="2" actId="478"/>
          <ac:picMkLst>
            <pc:docMk/>
            <pc:sldMk cId="3589840572" sldId="403"/>
            <ac:picMk id="4" creationId="{542E0010-98FC-435F-A19C-A5C17510A47B}"/>
          </ac:picMkLst>
        </pc:picChg>
      </pc:sldChg>
    </pc:docChg>
  </pc:docChgLst>
  <pc:docChgLst>
    <pc:chgData name="Rafael Kuffner dos Anjos" userId="3925196f-71a7-46bf-baee-ed570243f2ce" providerId="ADAL" clId="{53062A82-23AF-4EB8-ABAB-FDE75936E6DD}"/>
    <pc:docChg chg="undo custSel addSld delSld modSld sldOrd modMainMaster">
      <pc:chgData name="Rafael Kuffner dos Anjos" userId="3925196f-71a7-46bf-baee-ed570243f2ce" providerId="ADAL" clId="{53062A82-23AF-4EB8-ABAB-FDE75936E6DD}" dt="2021-09-14T12:11:25.118" v="1267" actId="20577"/>
      <pc:docMkLst>
        <pc:docMk/>
      </pc:docMkLst>
      <pc:sldChg chg="addSp delSp modSp mod modAnim">
        <pc:chgData name="Rafael Kuffner dos Anjos" userId="3925196f-71a7-46bf-baee-ed570243f2ce" providerId="ADAL" clId="{53062A82-23AF-4EB8-ABAB-FDE75936E6DD}" dt="2021-09-14T10:30:05.568" v="267"/>
        <pc:sldMkLst>
          <pc:docMk/>
          <pc:sldMk cId="773643261" sldId="257"/>
        </pc:sldMkLst>
        <pc:spChg chg="add mod">
          <ac:chgData name="Rafael Kuffner dos Anjos" userId="3925196f-71a7-46bf-baee-ed570243f2ce" providerId="ADAL" clId="{53062A82-23AF-4EB8-ABAB-FDE75936E6DD}" dt="2021-09-14T10:29:33.393" v="260" actId="1076"/>
          <ac:spMkLst>
            <pc:docMk/>
            <pc:sldMk cId="773643261" sldId="257"/>
            <ac:spMk id="82" creationId="{3CB1D931-EE7E-414C-8FFB-D27DAE8BA80D}"/>
          </ac:spMkLst>
        </pc:spChg>
        <pc:spChg chg="add mod">
          <ac:chgData name="Rafael Kuffner dos Anjos" userId="3925196f-71a7-46bf-baee-ed570243f2ce" providerId="ADAL" clId="{53062A82-23AF-4EB8-ABAB-FDE75936E6DD}" dt="2021-09-14T10:29:35.623" v="261" actId="1076"/>
          <ac:spMkLst>
            <pc:docMk/>
            <pc:sldMk cId="773643261" sldId="257"/>
            <ac:spMk id="83" creationId="{E5F3A411-4FF0-450F-8AD7-C2D1054B10D8}"/>
          </ac:spMkLst>
        </pc:spChg>
        <pc:spChg chg="add mod">
          <ac:chgData name="Rafael Kuffner dos Anjos" userId="3925196f-71a7-46bf-baee-ed570243f2ce" providerId="ADAL" clId="{53062A82-23AF-4EB8-ABAB-FDE75936E6DD}" dt="2021-09-14T10:20:46.249" v="101" actId="2711"/>
          <ac:spMkLst>
            <pc:docMk/>
            <pc:sldMk cId="773643261" sldId="257"/>
            <ac:spMk id="84" creationId="{2FE38C6A-BC03-4E9E-BCE6-5ECCF0C47928}"/>
          </ac:spMkLst>
        </pc:spChg>
        <pc:spChg chg="add mod">
          <ac:chgData name="Rafael Kuffner dos Anjos" userId="3925196f-71a7-46bf-baee-ed570243f2ce" providerId="ADAL" clId="{53062A82-23AF-4EB8-ABAB-FDE75936E6DD}" dt="2021-09-14T10:18:24.774" v="43" actId="1076"/>
          <ac:spMkLst>
            <pc:docMk/>
            <pc:sldMk cId="773643261" sldId="257"/>
            <ac:spMk id="86" creationId="{E59254E6-2626-4B87-891D-CD8A3FA1D378}"/>
          </ac:spMkLst>
        </pc:spChg>
        <pc:spChg chg="add del mod">
          <ac:chgData name="Rafael Kuffner dos Anjos" userId="3925196f-71a7-46bf-baee-ed570243f2ce" providerId="ADAL" clId="{53062A82-23AF-4EB8-ABAB-FDE75936E6DD}" dt="2021-09-14T10:20:34.423" v="100" actId="1076"/>
          <ac:spMkLst>
            <pc:docMk/>
            <pc:sldMk cId="773643261" sldId="257"/>
            <ac:spMk id="94" creationId="{10E5F155-1D0E-47E5-A147-C4187BB4AAD7}"/>
          </ac:spMkLst>
        </pc:spChg>
        <pc:grpChg chg="add mod">
          <ac:chgData name="Rafael Kuffner dos Anjos" userId="3925196f-71a7-46bf-baee-ed570243f2ce" providerId="ADAL" clId="{53062A82-23AF-4EB8-ABAB-FDE75936E6DD}" dt="2021-09-14T10:17:44.834" v="22" actId="164"/>
          <ac:grpSpMkLst>
            <pc:docMk/>
            <pc:sldMk cId="773643261" sldId="257"/>
            <ac:grpSpMk id="85" creationId="{25F483A5-B8E3-4412-A82C-02AF84736D4C}"/>
          </ac:grpSpMkLst>
        </pc:grp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6" creationId="{C64E5580-2010-4DCD-A6F7-E70F15F322E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7" creationId="{AAABE8BA-2571-4D94-8419-BB2E16F7389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8" creationId="{F6FBFDC1-0E54-496B-88F5-7CE09C2EE69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9" creationId="{70178705-0EEA-45F9-80C8-8775B6D3E2C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0" creationId="{9B757DC0-53E5-41A5-BC3D-B03908F7EC5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1" creationId="{8B200FD3-5836-4AF0-9073-1418BDC007B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2" creationId="{2DB7EF0B-B840-4A1C-B226-26C27451FBB1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7" creationId="{0E284F2D-E305-47F1-8517-589D9375AA1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8" creationId="{AA45912D-4B42-4F3E-B8C3-820EF9C19014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9" creationId="{0E1451F3-BF14-43F9-8B54-0FF0AF6A839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0" creationId="{1ADDFACB-4B2E-47E5-B973-AD7EFEFE0952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1" creationId="{DA4F14AF-D103-46D1-A961-66B8C4B0E6F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2" creationId="{4D9E1C05-3A30-4912-900E-41FAB449F5E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3" creationId="{5E85C7EE-2057-4CC0-811E-6E9EB622824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4" creationId="{8BEE5712-4B99-4000-B42E-50D6A642FE1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5" creationId="{76F16B3E-6FED-4E5B-85A6-9647C3C851F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6" creationId="{33350CCA-4793-41B8-8717-B99FA7255A7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7" creationId="{3151E76B-8C1A-48B6-B542-419D2EDDBE6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8" creationId="{C7D55387-5404-4E72-8482-4F8ABD73EF4F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9" creationId="{C40A651B-4845-4722-ACBD-E0DBA2EF617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60" creationId="{7F4F8606-209E-4D95-8A1C-C1245D55B6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7" creationId="{059F5A64-4E2A-4F33-8865-C4E09BC4445B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8" creationId="{B0639650-BEF4-4A11-875F-9330A9A711FC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9" creationId="{D460A758-EF15-4217-B437-5F884543E5BF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0" creationId="{B2804FBA-20F6-417C-907A-163DC1B9A238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1" creationId="{C0BF617C-AD10-45AD-9010-16813BBE20A1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2" creationId="{8DC9A1BB-A975-4386-9370-C8028576A9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3" creationId="{B38882C3-2F51-4A7E-95BD-7444C67845AC}"/>
          </ac:cxnSpMkLst>
        </pc:cxnChg>
      </pc:sldChg>
      <pc:sldChg chg="addSp delSp modSp new mod setBg addAnim delAnim modAnim setClrOvrMap">
        <pc:chgData name="Rafael Kuffner dos Anjos" userId="3925196f-71a7-46bf-baee-ed570243f2ce" providerId="ADAL" clId="{53062A82-23AF-4EB8-ABAB-FDE75936E6DD}" dt="2021-09-14T10:26:35.906" v="186" actId="404"/>
        <pc:sldMkLst>
          <pc:docMk/>
          <pc:sldMk cId="2618510689" sldId="258"/>
        </pc:sldMkLst>
        <pc:spChg chg="mod ord">
          <ac:chgData name="Rafael Kuffner dos Anjos" userId="3925196f-71a7-46bf-baee-ed570243f2ce" providerId="ADAL" clId="{53062A82-23AF-4EB8-ABAB-FDE75936E6DD}" dt="2021-09-14T10:26:35.906" v="186" actId="404"/>
          <ac:spMkLst>
            <pc:docMk/>
            <pc:sldMk cId="2618510689" sldId="258"/>
            <ac:spMk id="2" creationId="{952D2196-F64B-4F89-920C-C58AD35C99E4}"/>
          </ac:spMkLst>
        </pc:spChg>
        <pc:spChg chg="del">
          <ac:chgData name="Rafael Kuffner dos Anjos" userId="3925196f-71a7-46bf-baee-ed570243f2ce" providerId="ADAL" clId="{53062A82-23AF-4EB8-ABAB-FDE75936E6DD}" dt="2021-09-14T10:22:28.217" v="116" actId="478"/>
          <ac:spMkLst>
            <pc:docMk/>
            <pc:sldMk cId="2618510689" sldId="258"/>
            <ac:spMk id="3" creationId="{BE8E3226-26C7-4939-80A7-0126537D2856}"/>
          </ac:spMkLst>
        </pc:spChg>
        <pc:spChg chg="add mod">
          <ac:chgData name="Rafael Kuffner dos Anjos" userId="3925196f-71a7-46bf-baee-ed570243f2ce" providerId="ADAL" clId="{53062A82-23AF-4EB8-ABAB-FDE75936E6DD}" dt="2021-09-14T10:26:03.594" v="167" actId="1076"/>
          <ac:spMkLst>
            <pc:docMk/>
            <pc:sldMk cId="2618510689" sldId="258"/>
            <ac:spMk id="4" creationId="{20E23DED-DA40-4827-94D1-606A44E4270F}"/>
          </ac:spMkLst>
        </pc:spChg>
        <pc:spChg chg="add del mod">
          <ac:chgData name="Rafael Kuffner dos Anjos" userId="3925196f-71a7-46bf-baee-ed570243f2ce" providerId="ADAL" clId="{53062A82-23AF-4EB8-ABAB-FDE75936E6DD}" dt="2021-09-14T10:25:28.147" v="146"/>
          <ac:spMkLst>
            <pc:docMk/>
            <pc:sldMk cId="2618510689" sldId="258"/>
            <ac:spMk id="21" creationId="{D40F2004-44CF-4F78-9430-DCAC133F5355}"/>
          </ac:spMkLst>
        </pc:spChg>
        <pc:spChg chg="add mod">
          <ac:chgData name="Rafael Kuffner dos Anjos" userId="3925196f-71a7-46bf-baee-ed570243f2ce" providerId="ADAL" clId="{53062A82-23AF-4EB8-ABAB-FDE75936E6DD}" dt="2021-09-14T10:26:15.146" v="180" actId="1076"/>
          <ac:spMkLst>
            <pc:docMk/>
            <pc:sldMk cId="2618510689" sldId="258"/>
            <ac:spMk id="23" creationId="{60756E97-EEAD-4065-B7CD-F6C76E037A56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7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9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6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7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39" creationId="{6753252F-4873-4F63-801D-CC719279A7D5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40" creationId="{047C8CCB-F95D-4249-92DD-651249D3535A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2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3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4" creationId="{599C8C75-BFDF-44E7-A028-EEB5EDD58817}"/>
          </ac:spMkLst>
        </pc:spChg>
        <pc:picChg chg="add del mod">
          <ac:chgData name="Rafael Kuffner dos Anjos" userId="3925196f-71a7-46bf-baee-ed570243f2ce" providerId="ADAL" clId="{53062A82-23AF-4EB8-ABAB-FDE75936E6DD}" dt="2021-09-14T10:25:28.147" v="146"/>
          <ac:picMkLst>
            <pc:docMk/>
            <pc:sldMk cId="2618510689" sldId="258"/>
            <ac:picMk id="20" creationId="{33B56C8C-1ED7-4F8D-AA86-0AEF6FE77D9A}"/>
          </ac:picMkLst>
        </pc:picChg>
        <pc:picChg chg="add mod ord">
          <ac:chgData name="Rafael Kuffner dos Anjos" userId="3925196f-71a7-46bf-baee-ed570243f2ce" providerId="ADAL" clId="{53062A82-23AF-4EB8-ABAB-FDE75936E6DD}" dt="2021-09-14T10:25:44.274" v="149" actId="1076"/>
          <ac:picMkLst>
            <pc:docMk/>
            <pc:sldMk cId="2618510689" sldId="258"/>
            <ac:picMk id="1026" creationId="{88A0DF0F-6A30-4F3D-A2E6-C13941C0801B}"/>
          </ac:picMkLst>
        </pc:picChg>
        <pc:picChg chg="add del mod">
          <ac:chgData name="Rafael Kuffner dos Anjos" userId="3925196f-71a7-46bf-baee-ed570243f2ce" providerId="ADAL" clId="{53062A82-23AF-4EB8-ABAB-FDE75936E6DD}" dt="2021-09-14T10:23:24.264" v="121"/>
          <ac:picMkLst>
            <pc:docMk/>
            <pc:sldMk cId="2618510689" sldId="258"/>
            <ac:picMk id="1028" creationId="{005A9120-F2BC-429A-99A1-108ED9A67957}"/>
          </ac:picMkLst>
        </pc:picChg>
        <pc:picChg chg="add mod">
          <ac:chgData name="Rafael Kuffner dos Anjos" userId="3925196f-71a7-46bf-baee-ed570243f2ce" providerId="ADAL" clId="{53062A82-23AF-4EB8-ABAB-FDE75936E6DD}" dt="2021-09-14T10:25:48.291" v="150" actId="1076"/>
          <ac:picMkLst>
            <pc:docMk/>
            <pc:sldMk cId="2618510689" sldId="258"/>
            <ac:picMk id="1030" creationId="{6B217E83-8CC1-4F54-A75E-C6BD73CC8147}"/>
          </ac:picMkLst>
        </pc:pic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2" creationId="{EBAD6A72-88E8-42F7-88B9-CAF744536BE4}"/>
          </ac:cxnSpMkLst>
        </pc:cxn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3" creationId="{C800968E-0A99-46C4-A9B2-6A63AC66F4B0}"/>
          </ac:cxnSpMkLst>
        </pc:cxnChg>
      </pc:sldChg>
      <pc:sldChg chg="addSp delSp modSp new mod setBg setClrOvrMap">
        <pc:chgData name="Rafael Kuffner dos Anjos" userId="3925196f-71a7-46bf-baee-ed570243f2ce" providerId="ADAL" clId="{53062A82-23AF-4EB8-ABAB-FDE75936E6DD}" dt="2021-09-14T10:36:44.368" v="281" actId="207"/>
        <pc:sldMkLst>
          <pc:docMk/>
          <pc:sldMk cId="2626564959" sldId="259"/>
        </pc:sldMkLst>
        <pc:spChg chg="mod ord">
          <ac:chgData name="Rafael Kuffner dos Anjos" userId="3925196f-71a7-46bf-baee-ed570243f2ce" providerId="ADAL" clId="{53062A82-23AF-4EB8-ABAB-FDE75936E6DD}" dt="2021-09-14T10:36:24.188" v="278" actId="207"/>
          <ac:spMkLst>
            <pc:docMk/>
            <pc:sldMk cId="2626564959" sldId="259"/>
            <ac:spMk id="2" creationId="{505ED8C1-5A13-4867-A495-1C8690400DD5}"/>
          </ac:spMkLst>
        </pc:spChg>
        <pc:spChg chg="add del mod">
          <ac:chgData name="Rafael Kuffner dos Anjos" userId="3925196f-71a7-46bf-baee-ed570243f2ce" providerId="ADAL" clId="{53062A82-23AF-4EB8-ABAB-FDE75936E6DD}" dt="2021-09-14T10:34:52.118" v="274" actId="26606"/>
          <ac:spMkLst>
            <pc:docMk/>
            <pc:sldMk cId="2626564959" sldId="259"/>
            <ac:spMk id="3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7:52.411" v="247" actId="26606"/>
          <ac:spMkLst>
            <pc:docMk/>
            <pc:sldMk cId="2626564959" sldId="259"/>
            <ac:spMk id="9" creationId="{B819A166-7571-4003-A6B8-B62034C3ED30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0" creationId="{2B566528-1B12-4246-9431-5C2D7D081168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1" creationId="{E5F17139-31EE-46AC-B04F-DBBD852DD6CB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2" creationId="{0C541B88-1AE9-40C3-AFD5-967787C1979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4" creationId="{2E80C965-DB6D-4F81-9E9E-B027384D0BD6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5" creationId="{D3F51FEB-38FB-4F6C-9F7B-2F2AFAB65463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7" creationId="{89D16701-DA76-4F72-BB63-E2C3FFBDFE0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8" creationId="{A580F890-B085-4E95-96AA-55AEBEC5CE6E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9" creationId="{1CC28BE1-9DC6-43FE-9582-39F091098D77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20" creationId="{1E547BA6-BAE0-43BB-A7CA-60F69CE252F0}"/>
          </ac:spMkLst>
        </pc:spChg>
        <pc:spChg chg="add del mod">
          <ac:chgData name="Rafael Kuffner dos Anjos" userId="3925196f-71a7-46bf-baee-ed570243f2ce" providerId="ADAL" clId="{53062A82-23AF-4EB8-ABAB-FDE75936E6DD}" dt="2021-09-14T10:29:24.839" v="259" actId="26606"/>
          <ac:spMkLst>
            <pc:docMk/>
            <pc:sldMk cId="2626564959" sldId="259"/>
            <ac:spMk id="37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9:15.898" v="252" actId="26606"/>
          <ac:spMkLst>
            <pc:docMk/>
            <pc:sldMk cId="2626564959" sldId="259"/>
            <ac:spMk id="42" creationId="{86C7B4A1-154A-4DF0-AC46-F88D75A2E0FD}"/>
          </ac:spMkLst>
        </pc:spChg>
        <pc:spChg chg="add del">
          <ac:chgData name="Rafael Kuffner dos Anjos" userId="3925196f-71a7-46bf-baee-ed570243f2ce" providerId="ADAL" clId="{53062A82-23AF-4EB8-ABAB-FDE75936E6DD}" dt="2021-09-14T10:29:16.268" v="254" actId="26606"/>
          <ac:spMkLst>
            <pc:docMk/>
            <pc:sldMk cId="2626564959" sldId="259"/>
            <ac:spMk id="44" creationId="{2B1D4F77-A17C-43D7-B7FA-545148E4E93D}"/>
          </ac:spMkLst>
        </pc:spChg>
        <pc:spChg chg="add del">
          <ac:chgData name="Rafael Kuffner dos Anjos" userId="3925196f-71a7-46bf-baee-ed570243f2ce" providerId="ADAL" clId="{53062A82-23AF-4EB8-ABAB-FDE75936E6DD}" dt="2021-09-14T10:29:20.137" v="256" actId="26606"/>
          <ac:spMkLst>
            <pc:docMk/>
            <pc:sldMk cId="2626564959" sldId="259"/>
            <ac:spMk id="46" creationId="{3CD9DF72-87A3-404E-A828-84CBF11A8303}"/>
          </ac:spMkLst>
        </pc:spChg>
        <pc:spChg chg="add del">
          <ac:chgData name="Rafael Kuffner dos Anjos" userId="3925196f-71a7-46bf-baee-ed570243f2ce" providerId="ADAL" clId="{53062A82-23AF-4EB8-ABAB-FDE75936E6DD}" dt="2021-09-14T10:29:24.478" v="258" actId="26606"/>
          <ac:spMkLst>
            <pc:docMk/>
            <pc:sldMk cId="2626564959" sldId="259"/>
            <ac:spMk id="51" creationId="{2B566528-1B12-4246-9431-5C2D7D081168}"/>
          </ac:spMkLst>
        </pc:s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13" creationId="{7CF625D3-71A3-4F30-A096-8EF334E959D0}"/>
          </ac:grpSpMkLst>
        </pc:gr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21" creationId="{AF9AF3F3-CE0C-4125-BDD7-346487FA0B40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48" creationId="{5995D10D-E9C9-47DB-AE7E-801FEF38F5C9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52" creationId="{828A5161-06F1-46CF-8AD7-844680A59E13}"/>
          </ac:grpSpMkLst>
        </pc:grpChg>
        <pc:graphicFrameChg chg="add del">
          <ac:chgData name="Rafael Kuffner dos Anjos" userId="3925196f-71a7-46bf-baee-ed570243f2ce" providerId="ADAL" clId="{53062A82-23AF-4EB8-ABAB-FDE75936E6DD}" dt="2021-09-14T10:27:52.411" v="247" actId="26606"/>
          <ac:graphicFrameMkLst>
            <pc:docMk/>
            <pc:sldMk cId="2626564959" sldId="259"/>
            <ac:graphicFrameMk id="5" creationId="{93C79FD9-4F4B-4D26-9137-18D92EF0A4D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46.962" v="269" actId="26606"/>
          <ac:graphicFrameMkLst>
            <pc:docMk/>
            <pc:sldMk cId="2626564959" sldId="259"/>
            <ac:graphicFrameMk id="6" creationId="{FF083529-199B-44C0-9B83-5E2C298119D4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1.299" v="271" actId="26606"/>
          <ac:graphicFrameMkLst>
            <pc:docMk/>
            <pc:sldMk cId="2626564959" sldId="259"/>
            <ac:graphicFrameMk id="8" creationId="{E62E64FE-F684-4160-A83C-B3B97AC79B11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27:54.926" v="249" actId="26606"/>
          <ac:graphicFrameMkLst>
            <pc:docMk/>
            <pc:sldMk cId="2626564959" sldId="259"/>
            <ac:graphicFrameMk id="16" creationId="{CFEC595D-6CBA-4219-9AD9-44C9FA07FCB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2.107" v="273" actId="26606"/>
          <ac:graphicFrameMkLst>
            <pc:docMk/>
            <pc:sldMk cId="2626564959" sldId="259"/>
            <ac:graphicFrameMk id="22" creationId="{6C2099A8-3C85-4AAC-AD60-2E1F762829CA}"/>
          </ac:graphicFrameMkLst>
        </pc:graphicFrameChg>
        <pc:graphicFrameChg chg="add mod">
          <ac:chgData name="Rafael Kuffner dos Anjos" userId="3925196f-71a7-46bf-baee-ed570243f2ce" providerId="ADAL" clId="{53062A82-23AF-4EB8-ABAB-FDE75936E6DD}" dt="2021-09-14T10:36:44.368" v="281" actId="207"/>
          <ac:graphicFrameMkLst>
            <pc:docMk/>
            <pc:sldMk cId="2626564959" sldId="259"/>
            <ac:graphicFrameMk id="24" creationId="{4D14861C-A264-4AD8-B16A-22EDFBE63BDE}"/>
          </ac:graphicFrameMkLst>
        </pc:graphicFrameChg>
        <pc:picChg chg="add del mod ord">
          <ac:chgData name="Rafael Kuffner dos Anjos" userId="3925196f-71a7-46bf-baee-ed570243f2ce" providerId="ADAL" clId="{53062A82-23AF-4EB8-ABAB-FDE75936E6DD}" dt="2021-09-14T10:29:24.839" v="259" actId="26606"/>
          <ac:picMkLst>
            <pc:docMk/>
            <pc:sldMk cId="2626564959" sldId="259"/>
            <ac:picMk id="36" creationId="{68153D4D-199E-46B6-B252-897270AE1AA4}"/>
          </ac:picMkLst>
        </pc:picChg>
        <pc:cxnChg chg="add del">
          <ac:chgData name="Rafael Kuffner dos Anjos" userId="3925196f-71a7-46bf-baee-ed570243f2ce" providerId="ADAL" clId="{53062A82-23AF-4EB8-ABAB-FDE75936E6DD}" dt="2021-09-14T10:29:20.137" v="256" actId="26606"/>
          <ac:cxnSpMkLst>
            <pc:docMk/>
            <pc:sldMk cId="2626564959" sldId="259"/>
            <ac:cxnSpMk id="47" creationId="{20E3A342-4D61-4E3F-AF90-1AB42AEB96CC}"/>
          </ac:cxnSpMkLst>
        </pc:cxnChg>
      </pc:sldChg>
      <pc:sldChg chg="addSp delSp modSp new mod setBg">
        <pc:chgData name="Rafael Kuffner dos Anjos" userId="3925196f-71a7-46bf-baee-ed570243f2ce" providerId="ADAL" clId="{53062A82-23AF-4EB8-ABAB-FDE75936E6DD}" dt="2021-09-14T10:43:54.390" v="302" actId="208"/>
        <pc:sldMkLst>
          <pc:docMk/>
          <pc:sldMk cId="1741759209" sldId="260"/>
        </pc:sldMkLst>
        <pc:spChg chg="mod">
          <ac:chgData name="Rafael Kuffner dos Anjos" userId="3925196f-71a7-46bf-baee-ed570243f2ce" providerId="ADAL" clId="{53062A82-23AF-4EB8-ABAB-FDE75936E6DD}" dt="2021-09-14T10:43:03.552" v="299" actId="207"/>
          <ac:spMkLst>
            <pc:docMk/>
            <pc:sldMk cId="1741759209" sldId="260"/>
            <ac:spMk id="2" creationId="{57D4760D-1CCB-44ED-A561-E896E82D4123}"/>
          </ac:spMkLst>
        </pc:spChg>
        <pc:spChg chg="add del mod">
          <ac:chgData name="Rafael Kuffner dos Anjos" userId="3925196f-71a7-46bf-baee-ed570243f2ce" providerId="ADAL" clId="{53062A82-23AF-4EB8-ABAB-FDE75936E6DD}" dt="2021-09-14T10:39:09.282" v="293" actId="26606"/>
          <ac:spMkLst>
            <pc:docMk/>
            <pc:sldMk cId="1741759209" sldId="260"/>
            <ac:spMk id="3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9" creationId="{73144208-AAFC-4C3A-A4F1-EF3D72AF4C4C}"/>
          </ac:spMkLst>
        </pc:spChg>
        <pc:spChg chg="add del">
          <ac:chgData name="Rafael Kuffner dos Anjos" userId="3925196f-71a7-46bf-baee-ed570243f2ce" providerId="ADAL" clId="{53062A82-23AF-4EB8-ABAB-FDE75936E6DD}" dt="2021-09-14T10:39:02.563" v="288" actId="26606"/>
          <ac:spMkLst>
            <pc:docMk/>
            <pc:sldMk cId="1741759209" sldId="260"/>
            <ac:spMk id="10" creationId="{73144208-AAFC-4C3A-A4F1-EF3D72AF4C4C}"/>
          </ac:spMkLst>
        </pc:spChg>
        <pc:spChg chg="add mod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11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39:04.812" v="290" actId="26606"/>
          <ac:spMkLst>
            <pc:docMk/>
            <pc:sldMk cId="1741759209" sldId="260"/>
            <ac:spMk id="13" creationId="{73144208-AAFC-4C3A-A4F1-EF3D72AF4C4C}"/>
          </ac:spMkLst>
        </pc:spChg>
        <pc:graphicFrameChg chg="add del">
          <ac:chgData name="Rafael Kuffner dos Anjos" userId="3925196f-71a7-46bf-baee-ed570243f2ce" providerId="ADAL" clId="{53062A82-23AF-4EB8-ABAB-FDE75936E6DD}" dt="2021-09-14T10:39:09.276" v="292" actId="26606"/>
          <ac:graphicFrameMkLst>
            <pc:docMk/>
            <pc:sldMk cId="1741759209" sldId="260"/>
            <ac:graphicFrameMk id="5" creationId="{8E0B4DE1-CC49-4B58-8CD0-E72340368C95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0:39:02.563" v="288" actId="26606"/>
          <ac:picMkLst>
            <pc:docMk/>
            <pc:sldMk cId="1741759209" sldId="260"/>
            <ac:picMk id="7" creationId="{00026B8C-DD19-480E-BFFE-F33D6FF20B20}"/>
          </ac:picMkLst>
        </pc:picChg>
        <pc:picChg chg="add mod">
          <ac:chgData name="Rafael Kuffner dos Anjos" userId="3925196f-71a7-46bf-baee-ed570243f2ce" providerId="ADAL" clId="{53062A82-23AF-4EB8-ABAB-FDE75936E6DD}" dt="2021-09-14T10:43:54.390" v="302" actId="208"/>
          <ac:picMkLst>
            <pc:docMk/>
            <pc:sldMk cId="1741759209" sldId="260"/>
            <ac:picMk id="8" creationId="{00026B8C-DD19-480E-BFFE-F33D6FF20B20}"/>
          </ac:picMkLst>
        </pc:picChg>
        <pc:picChg chg="add del">
          <ac:chgData name="Rafael Kuffner dos Anjos" userId="3925196f-71a7-46bf-baee-ed570243f2ce" providerId="ADAL" clId="{53062A82-23AF-4EB8-ABAB-FDE75936E6DD}" dt="2021-09-14T10:39:04.812" v="290" actId="26606"/>
          <ac:picMkLst>
            <pc:docMk/>
            <pc:sldMk cId="1741759209" sldId="260"/>
            <ac:picMk id="12" creationId="{6DE31809-4A7B-412F-B094-5310EB1CB9E9}"/>
          </ac:picMkLst>
        </pc:picChg>
      </pc:sldChg>
      <pc:sldChg chg="addSp delSp modSp new mod setBg">
        <pc:chgData name="Rafael Kuffner dos Anjos" userId="3925196f-71a7-46bf-baee-ed570243f2ce" providerId="ADAL" clId="{53062A82-23AF-4EB8-ABAB-FDE75936E6DD}" dt="2021-09-14T11:26:57.919" v="978" actId="20577"/>
        <pc:sldMkLst>
          <pc:docMk/>
          <pc:sldMk cId="3693817968" sldId="261"/>
        </pc:sldMkLst>
        <pc:spChg chg="mo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2" creationId="{F30549CB-FB74-4468-8350-0E1742EC990B}"/>
          </ac:spMkLst>
        </pc:spChg>
        <pc:spChg chg="mod">
          <ac:chgData name="Rafael Kuffner dos Anjos" userId="3925196f-71a7-46bf-baee-ed570243f2ce" providerId="ADAL" clId="{53062A82-23AF-4EB8-ABAB-FDE75936E6DD}" dt="2021-09-14T11:26:57.919" v="978" actId="20577"/>
          <ac:spMkLst>
            <pc:docMk/>
            <pc:sldMk cId="3693817968" sldId="261"/>
            <ac:spMk id="3" creationId="{6DD6E936-AA88-43B8-80BB-007AD9CB1869}"/>
          </ac:spMkLst>
        </pc:spChg>
        <pc:spChg chg="add del">
          <ac:chgData name="Rafael Kuffner dos Anjos" userId="3925196f-71a7-46bf-baee-ed570243f2ce" providerId="ADAL" clId="{53062A82-23AF-4EB8-ABAB-FDE75936E6DD}" dt="2021-09-14T10:52:45.814" v="348" actId="22"/>
          <ac:spMkLst>
            <pc:docMk/>
            <pc:sldMk cId="3693817968" sldId="261"/>
            <ac:spMk id="5" creationId="{B4982E30-1AAB-44D1-ABF5-3E880AAA2991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8" creationId="{5E39A796-BE83-48B1-B33F-35C4A32AAB57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9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3" creationId="{2C46C4D6-C474-4E92-B52E-944C1118F7B6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4" creationId="{0E3596DD-156A-473E-9BB3-C6A29F7574E9}"/>
          </ac:spMkLst>
        </pc:spChg>
        <pc:spChg chg="add del">
          <ac:chgData name="Rafael Kuffner dos Anjos" userId="3925196f-71a7-46bf-baee-ed570243f2ce" providerId="ADAL" clId="{53062A82-23AF-4EB8-ABAB-FDE75936E6DD}" dt="2021-09-14T11:03:37.553" v="521" actId="22"/>
          <ac:spMkLst>
            <pc:docMk/>
            <pc:sldMk cId="3693817968" sldId="261"/>
            <ac:spMk id="15" creationId="{61F851BD-FC84-47BA-811E-BA341CAEC355}"/>
          </ac:spMkLst>
        </pc:spChg>
        <pc:picChg chg="add mod">
          <ac:chgData name="Rafael Kuffner dos Anjos" userId="3925196f-71a7-46bf-baee-ed570243f2ce" providerId="ADAL" clId="{53062A82-23AF-4EB8-ABAB-FDE75936E6DD}" dt="2021-09-14T11:02:51.203" v="515" actId="27614"/>
          <ac:picMkLst>
            <pc:docMk/>
            <pc:sldMk cId="3693817968" sldId="261"/>
            <ac:picMk id="6" creationId="{3A66BEE0-C1E1-43AB-BC1E-3669258C3CBB}"/>
          </ac:picMkLst>
        </pc:picChg>
        <pc:picChg chg="add mod">
          <ac:chgData name="Rafael Kuffner dos Anjos" userId="3925196f-71a7-46bf-baee-ed570243f2ce" providerId="ADAL" clId="{53062A82-23AF-4EB8-ABAB-FDE75936E6DD}" dt="2021-09-14T11:03:10.106" v="518" actId="1036"/>
          <ac:picMkLst>
            <pc:docMk/>
            <pc:sldMk cId="3693817968" sldId="261"/>
            <ac:picMk id="12" creationId="{60F93BA3-8EA6-4652-B9C4-24C442D8B704}"/>
          </ac:picMkLst>
        </pc:picChg>
        <pc:cxnChg chg="add del">
          <ac:chgData name="Rafael Kuffner dos Anjos" userId="3925196f-71a7-46bf-baee-ed570243f2ce" providerId="ADAL" clId="{53062A82-23AF-4EB8-ABAB-FDE75936E6DD}" dt="2021-09-14T11:01:17.992" v="357" actId="26606"/>
          <ac:cxnSpMkLst>
            <pc:docMk/>
            <pc:sldMk cId="3693817968" sldId="261"/>
            <ac:cxnSpMk id="11" creationId="{A7F400EE-A8A5-48AF-B4D6-291B52C6F0B0}"/>
          </ac:cxnSpMkLst>
        </pc:cxn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393935810" sldId="262"/>
        </pc:sldMkLst>
      </pc:sldChg>
      <pc:sldChg chg="addSp delSp modSp new mod">
        <pc:chgData name="Rafael Kuffner dos Anjos" userId="3925196f-71a7-46bf-baee-ed570243f2ce" providerId="ADAL" clId="{53062A82-23AF-4EB8-ABAB-FDE75936E6DD}" dt="2021-09-14T11:06:22.356" v="645" actId="1076"/>
        <pc:sldMkLst>
          <pc:docMk/>
          <pc:sldMk cId="992679370" sldId="262"/>
        </pc:sldMkLst>
        <pc:spChg chg="mod">
          <ac:chgData name="Rafael Kuffner dos Anjos" userId="3925196f-71a7-46bf-baee-ed570243f2ce" providerId="ADAL" clId="{53062A82-23AF-4EB8-ABAB-FDE75936E6DD}" dt="2021-09-14T11:04:42.330" v="545" actId="20577"/>
          <ac:spMkLst>
            <pc:docMk/>
            <pc:sldMk cId="992679370" sldId="262"/>
            <ac:spMk id="2" creationId="{50813C1B-D557-4B67-9141-9814DFDE1CC4}"/>
          </ac:spMkLst>
        </pc:spChg>
        <pc:spChg chg="add del mod">
          <ac:chgData name="Rafael Kuffner dos Anjos" userId="3925196f-71a7-46bf-baee-ed570243f2ce" providerId="ADAL" clId="{53062A82-23AF-4EB8-ABAB-FDE75936E6DD}" dt="2021-09-14T11:06:13.669" v="642" actId="20577"/>
          <ac:spMkLst>
            <pc:docMk/>
            <pc:sldMk cId="992679370" sldId="262"/>
            <ac:spMk id="3" creationId="{CE592B94-E63E-457C-B127-6385D2F32E41}"/>
          </ac:spMkLst>
        </pc:spChg>
        <pc:spChg chg="add del mod">
          <ac:chgData name="Rafael Kuffner dos Anjos" userId="3925196f-71a7-46bf-baee-ed570243f2ce" providerId="ADAL" clId="{53062A82-23AF-4EB8-ABAB-FDE75936E6DD}" dt="2021-09-14T11:05:44.841" v="623" actId="21"/>
          <ac:spMkLst>
            <pc:docMk/>
            <pc:sldMk cId="992679370" sldId="262"/>
            <ac:spMk id="4" creationId="{C1955542-6019-43BF-978E-AD6A2773770E}"/>
          </ac:spMkLst>
        </pc:spChg>
        <pc:picChg chg="add del mod">
          <ac:chgData name="Rafael Kuffner dos Anjos" userId="3925196f-71a7-46bf-baee-ed570243f2ce" providerId="ADAL" clId="{53062A82-23AF-4EB8-ABAB-FDE75936E6DD}" dt="2021-09-14T11:06:22.356" v="645" actId="1076"/>
          <ac:picMkLst>
            <pc:docMk/>
            <pc:sldMk cId="992679370" sldId="262"/>
            <ac:picMk id="2050" creationId="{CB204202-8FA5-4F87-8766-65C1AEFEE1E7}"/>
          </ac:picMkLst>
        </pc:picChg>
      </pc:sldChg>
      <pc:sldChg chg="addSp delSp 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32906780" sldId="263"/>
        </pc:sldMkLst>
        <pc:spChg chg="add del mod">
          <ac:chgData name="Rafael Kuffner dos Anjos" userId="3925196f-71a7-46bf-baee-ed570243f2ce" providerId="ADAL" clId="{53062A82-23AF-4EB8-ABAB-FDE75936E6DD}" dt="2021-09-14T10:50:39.376" v="329" actId="478"/>
          <ac:spMkLst>
            <pc:docMk/>
            <pc:sldMk cId="132906780" sldId="263"/>
            <ac:spMk id="5" creationId="{6F4619A6-277A-491A-BD4B-1AB8F4C26C3D}"/>
          </ac:spMkLst>
        </pc:spChg>
        <pc:spChg chg="mod">
          <ac:chgData name="Rafael Kuffner dos Anjos" userId="3925196f-71a7-46bf-baee-ed570243f2ce" providerId="ADAL" clId="{53062A82-23AF-4EB8-ABAB-FDE75936E6DD}" dt="2021-09-14T10:50:09.015" v="323" actId="1076"/>
          <ac:spMkLst>
            <pc:docMk/>
            <pc:sldMk cId="132906780" sldId="263"/>
            <ac:spMk id="6" creationId="{17015B84-BE84-CF46-81F7-FD21D8C8A93C}"/>
          </ac:spMkLst>
        </pc:spChg>
        <pc:spChg chg="add del mod">
          <ac:chgData name="Rafael Kuffner dos Anjos" userId="3925196f-71a7-46bf-baee-ed570243f2ce" providerId="ADAL" clId="{53062A82-23AF-4EB8-ABAB-FDE75936E6DD}" dt="2021-09-14T10:50:44.058" v="332" actId="478"/>
          <ac:spMkLst>
            <pc:docMk/>
            <pc:sldMk cId="132906780" sldId="263"/>
            <ac:spMk id="8" creationId="{69C8E0FE-3172-4116-B040-BD1C7A7FA569}"/>
          </ac:spMkLst>
        </pc:spChg>
        <pc:spChg chg="add del mod">
          <ac:chgData name="Rafael Kuffner dos Anjos" userId="3925196f-71a7-46bf-baee-ed570243f2ce" providerId="ADAL" clId="{53062A82-23AF-4EB8-ABAB-FDE75936E6DD}" dt="2021-09-14T10:50:42.021" v="330" actId="478"/>
          <ac:spMkLst>
            <pc:docMk/>
            <pc:sldMk cId="132906780" sldId="263"/>
            <ac:spMk id="9" creationId="{69869D24-6AA0-4B4C-818D-9841FA686376}"/>
          </ac:spMkLst>
        </pc:spChg>
        <pc:picChg chg="mod">
          <ac:chgData name="Rafael Kuffner dos Anjos" userId="3925196f-71a7-46bf-baee-ed570243f2ce" providerId="ADAL" clId="{53062A82-23AF-4EB8-ABAB-FDE75936E6DD}" dt="2021-09-14T10:50:06.978" v="322" actId="1076"/>
          <ac:picMkLst>
            <pc:docMk/>
            <pc:sldMk cId="132906780" sldId="263"/>
            <ac:picMk id="4" creationId="{00000000-0000-0000-0000-000000000000}"/>
          </ac:picMkLst>
        </pc:picChg>
        <pc:picChg chg="add del mod">
          <ac:chgData name="Rafael Kuffner dos Anjos" userId="3925196f-71a7-46bf-baee-ed570243f2ce" providerId="ADAL" clId="{53062A82-23AF-4EB8-ABAB-FDE75936E6DD}" dt="2021-09-14T10:50:34.835" v="328" actId="478"/>
          <ac:picMkLst>
            <pc:docMk/>
            <pc:sldMk cId="132906780" sldId="263"/>
            <ac:picMk id="7" creationId="{338C4399-FE89-4F00-82EA-6001F162FAD5}"/>
          </ac:picMkLst>
        </pc:picChg>
      </pc:sldChg>
      <pc:sldChg chg="addSp delSp modSp new mod setBg setClrOvrMap">
        <pc:chgData name="Rafael Kuffner dos Anjos" userId="3925196f-71a7-46bf-baee-ed570243f2ce" providerId="ADAL" clId="{53062A82-23AF-4EB8-ABAB-FDE75936E6DD}" dt="2021-09-14T11:37:57.490" v="1001" actId="207"/>
        <pc:sldMkLst>
          <pc:docMk/>
          <pc:sldMk cId="4042091567" sldId="263"/>
        </pc:sldMkLst>
        <pc:spChg chg="mod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2" creationId="{FA1C6542-E402-418B-AC1B-C4B27799D456}"/>
          </ac:spMkLst>
        </pc:spChg>
        <pc:spChg chg="add del mod">
          <ac:chgData name="Rafael Kuffner dos Anjos" userId="3925196f-71a7-46bf-baee-ed570243f2ce" providerId="ADAL" clId="{53062A82-23AF-4EB8-ABAB-FDE75936E6DD}" dt="2021-09-14T11:20:07.791" v="716" actId="26606"/>
          <ac:spMkLst>
            <pc:docMk/>
            <pc:sldMk cId="4042091567" sldId="263"/>
            <ac:spMk id="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09:12.153" v="648" actId="22"/>
          <ac:spMkLst>
            <pc:docMk/>
            <pc:sldMk cId="4042091567" sldId="263"/>
            <ac:spMk id="5" creationId="{5B215709-F0A1-42EC-AAEA-BE52EAA8D238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7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8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9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11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12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35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20:07.784" v="715" actId="26606"/>
          <ac:spMkLst>
            <pc:docMk/>
            <pc:sldMk cId="4042091567" sldId="263"/>
            <ac:spMk id="36" creationId="{C5E6CFF1-2F42-4E10-9A97-F116F46F53FE}"/>
          </ac:spMkLst>
        </pc:spChg>
        <pc:spChg chg="add del">
          <ac:chgData name="Rafael Kuffner dos Anjos" userId="3925196f-71a7-46bf-baee-ed570243f2ce" providerId="ADAL" clId="{53062A82-23AF-4EB8-ABAB-FDE75936E6DD}" dt="2021-09-14T11:19:07.681" v="688" actId="26606"/>
          <ac:spMkLst>
            <pc:docMk/>
            <pc:sldMk cId="4042091567" sldId="263"/>
            <ac:spMk id="37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0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2" creationId="{D1EA859B-E555-4109-94F3-6700E046E008}"/>
          </ac:spMkLst>
        </pc:spChg>
        <pc:spChg chg="add del mod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47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48" creationId="{8FC9BE17-9A7B-462D-AE50-3D8777387304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0" creationId="{3EBE8569-6AEC-4B8C-8D53-2DE337CDBA65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1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2" creationId="{55D4142C-5077-457F-A6AD-3FECFDB39685}"/>
          </ac:spMkLst>
        </pc:spChg>
        <pc:spChg chg="add del mod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4" creationId="{7A5F0580-5EE9-419F-96EE-B6529EF6E7D0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6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7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07.620" v="985" actId="26606"/>
          <ac:spMkLst>
            <pc:docMk/>
            <pc:sldMk cId="4042091567" sldId="263"/>
            <ac:spMk id="58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59" creationId="{5E39A796-BE83-48B1-B33F-35C4A32AAB57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60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36:13.834" v="987" actId="26606"/>
          <ac:spMkLst>
            <pc:docMk/>
            <pc:sldMk cId="4042091567" sldId="263"/>
            <ac:spMk id="61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2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3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65" creationId="{063BBA22-50EA-4C4D-BE05-F1CE4E63AA56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6" creationId="{6166C6D1-23AC-49C4-BA07-238E4E9F8CEB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7" creationId="{1C091803-41C2-48E0-9228-5148460C7479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8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9" creationId="{A35BD09B-BC3A-45C0-AF8E-950F364CDD42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70" creationId="{05CC4153-3F0D-4F4C-8F12-E8FC3FA40AEE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2" creationId="{BACC6370-2D7E-4714-9D71-7542949D7D5D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3" creationId="{F68B3F68-107C-434F-AA38-110D5EA91B85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4" creationId="{AAD0DBB9-1A4B-4391-81D4-CB19F9AB918A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77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83" creationId="{DCC231C8-C761-4B31-9B1C-C6D19248C6B3}"/>
          </ac:spMkLst>
        </pc:spChg>
        <pc:grpChg chg="add del">
          <ac:chgData name="Rafael Kuffner dos Anjos" userId="3925196f-71a7-46bf-baee-ed570243f2ce" providerId="ADAL" clId="{53062A82-23AF-4EB8-ABAB-FDE75936E6DD}" dt="2021-09-14T11:20:06.297" v="713" actId="26606"/>
          <ac:grpSpMkLst>
            <pc:docMk/>
            <pc:sldMk cId="4042091567" sldId="263"/>
            <ac:grpSpMk id="10" creationId="{11999B20-6058-4C55-882E-A1FB050B69DD}"/>
          </ac:grpSpMkLst>
        </pc:grpChg>
        <pc:grpChg chg="add del">
          <ac:chgData name="Rafael Kuffner dos Anjos" userId="3925196f-71a7-46bf-baee-ed570243f2ce" providerId="ADAL" clId="{53062A82-23AF-4EB8-ABAB-FDE75936E6DD}" dt="2021-09-14T11:19:02.460" v="686" actId="26606"/>
          <ac:grpSpMkLst>
            <pc:docMk/>
            <pc:sldMk cId="4042091567" sldId="263"/>
            <ac:grpSpMk id="13" creationId="{11999B20-6058-4C55-882E-A1FB050B69DD}"/>
          </ac:grpSpMkLst>
        </pc:grpChg>
        <pc:graphicFrameChg chg="add del">
          <ac:chgData name="Rafael Kuffner dos Anjos" userId="3925196f-71a7-46bf-baee-ed570243f2ce" providerId="ADAL" clId="{53062A82-23AF-4EB8-ABAB-FDE75936E6DD}" dt="2021-09-14T11:19:02.460" v="686" actId="26606"/>
          <ac:graphicFrameMkLst>
            <pc:docMk/>
            <pc:sldMk cId="4042091567" sldId="263"/>
            <ac:graphicFrameMk id="6" creationId="{A60CCD3C-8DAC-41AA-9171-CFC640B68F9F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6.297" v="713" actId="26606"/>
          <ac:graphicFrameMkLst>
            <pc:docMk/>
            <pc:sldMk cId="4042091567" sldId="263"/>
            <ac:graphicFrameMk id="34" creationId="{F0DC526F-9500-452B-BEB8-0D843F745C9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19:07.681" v="688" actId="26606"/>
          <ac:graphicFrameMkLst>
            <pc:docMk/>
            <pc:sldMk cId="4042091567" sldId="263"/>
            <ac:graphicFrameMk id="38" creationId="{37DD064B-2AC2-49E2-8657-DBAAA6A57B58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7.784" v="715" actId="26606"/>
          <ac:graphicFrameMkLst>
            <pc:docMk/>
            <pc:sldMk cId="4042091567" sldId="263"/>
            <ac:graphicFrameMk id="45" creationId="{01B7E6F7-55A9-4ABC-B79A-0F120A82B346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07.620" v="985" actId="26606"/>
          <ac:graphicFrameMkLst>
            <pc:docMk/>
            <pc:sldMk cId="4042091567" sldId="263"/>
            <ac:graphicFrameMk id="55" creationId="{A4DF5584-6E44-4885-93C1-65DD9804F34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13.834" v="987" actId="26606"/>
          <ac:graphicFrameMkLst>
            <pc:docMk/>
            <pc:sldMk cId="4042091567" sldId="263"/>
            <ac:graphicFrameMk id="64" creationId="{2EA37028-CB04-43E7-B4DE-F7A82CAA358D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21.190" v="991" actId="26606"/>
          <ac:graphicFrameMkLst>
            <pc:docMk/>
            <pc:sldMk cId="4042091567" sldId="263"/>
            <ac:graphicFrameMk id="75" creationId="{1C457753-6491-4A21-98C9-F5E705BF7D01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37:57.490" v="1001" actId="207"/>
          <ac:graphicFrameMkLst>
            <pc:docMk/>
            <pc:sldMk cId="4042091567" sldId="263"/>
            <ac:graphicFrameMk id="78" creationId="{A4DF5584-6E44-4885-93C1-65DD9804F349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1:20:07.784" v="715" actId="26606"/>
          <ac:picMkLst>
            <pc:docMk/>
            <pc:sldMk cId="4042091567" sldId="263"/>
            <ac:picMk id="39" creationId="{13C1A2BC-FDB5-4C70-AB76-D009263AA868}"/>
          </ac:picMkLst>
        </pc:picChg>
        <pc:picChg chg="add del mod ord">
          <ac:chgData name="Rafael Kuffner dos Anjos" userId="3925196f-71a7-46bf-baee-ed570243f2ce" providerId="ADAL" clId="{53062A82-23AF-4EB8-ABAB-FDE75936E6DD}" dt="2021-09-14T11:19:39.211" v="700" actId="26606"/>
          <ac:picMkLst>
            <pc:docMk/>
            <pc:sldMk cId="4042091567" sldId="263"/>
            <ac:picMk id="41" creationId="{444F6773-00DD-4729-A33A-0828E52F1BDA}"/>
          </ac:picMkLst>
        </pc:picChg>
        <pc:picChg chg="add del mod">
          <ac:chgData name="Rafael Kuffner dos Anjos" userId="3925196f-71a7-46bf-baee-ed570243f2ce" providerId="ADAL" clId="{53062A82-23AF-4EB8-ABAB-FDE75936E6DD}" dt="2021-09-14T11:35:53.420" v="983" actId="478"/>
          <ac:picMkLst>
            <pc:docMk/>
            <pc:sldMk cId="4042091567" sldId="263"/>
            <ac:picMk id="49" creationId="{BDF0DE57-6670-44BB-9C31-25706AF81FB2}"/>
          </ac:picMkLst>
        </pc:picChg>
        <pc:cxnChg chg="add del">
          <ac:chgData name="Rafael Kuffner dos Anjos" userId="3925196f-71a7-46bf-baee-ed570243f2ce" providerId="ADAL" clId="{53062A82-23AF-4EB8-ABAB-FDE75936E6DD}" dt="2021-09-14T11:20:07.784" v="715" actId="26606"/>
          <ac:cxnSpMkLst>
            <pc:docMk/>
            <pc:sldMk cId="4042091567" sldId="263"/>
            <ac:cxnSpMk id="44" creationId="{67182200-4859-4C8D-BCBB-55B245C28BA3}"/>
          </ac:cxnSpMkLst>
        </pc:cxn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4007352231" sldId="264"/>
        </pc:sldMkLst>
        <pc:spChg chg="mod">
          <ac:chgData name="Rafael Kuffner dos Anjos" userId="3925196f-71a7-46bf-baee-ed570243f2ce" providerId="ADAL" clId="{53062A82-23AF-4EB8-ABAB-FDE75936E6DD}" dt="2021-09-14T11:21:45.604" v="765" actId="20577"/>
          <ac:spMkLst>
            <pc:docMk/>
            <pc:sldMk cId="4007352231" sldId="264"/>
            <ac:spMk id="2" creationId="{FBEB3387-5644-4C49-BE10-CE207A811279}"/>
          </ac:spMkLst>
        </pc:spChg>
        <pc:spChg chg="del">
          <ac:chgData name="Rafael Kuffner dos Anjos" userId="3925196f-71a7-46bf-baee-ed570243f2ce" providerId="ADAL" clId="{53062A82-23AF-4EB8-ABAB-FDE75936E6DD}" dt="2021-09-14T11:21:25.994" v="726" actId="478"/>
          <ac:spMkLst>
            <pc:docMk/>
            <pc:sldMk cId="4007352231" sldId="264"/>
            <ac:spMk id="3" creationId="{0E34EA90-AF9E-4284-B26F-9ED397AF081F}"/>
          </ac:spMkLst>
        </pc:spChg>
        <pc:spChg chg="add mod">
          <ac:chgData name="Rafael Kuffner dos Anjos" userId="3925196f-71a7-46bf-baee-ed570243f2ce" providerId="ADAL" clId="{53062A82-23AF-4EB8-ABAB-FDE75936E6DD}" dt="2021-09-14T11:25:06.323" v="848" actId="1076"/>
          <ac:spMkLst>
            <pc:docMk/>
            <pc:sldMk cId="4007352231" sldId="264"/>
            <ac:spMk id="5" creationId="{74090CBD-BC78-4BAF-822B-9518E0138BA3}"/>
          </ac:spMkLst>
        </pc:spChg>
        <pc:spChg chg="add mod">
          <ac:chgData name="Rafael Kuffner dos Anjos" userId="3925196f-71a7-46bf-baee-ed570243f2ce" providerId="ADAL" clId="{53062A82-23AF-4EB8-ABAB-FDE75936E6DD}" dt="2021-09-14T11:25:09.312" v="849" actId="1076"/>
          <ac:spMkLst>
            <pc:docMk/>
            <pc:sldMk cId="4007352231" sldId="264"/>
            <ac:spMk id="6" creationId="{313B1023-1805-4B3B-B458-1AA9E55AA713}"/>
          </ac:spMkLst>
        </pc:spChg>
        <pc:spChg chg="add mod">
          <ac:chgData name="Rafael Kuffner dos Anjos" userId="3925196f-71a7-46bf-baee-ed570243f2ce" providerId="ADAL" clId="{53062A82-23AF-4EB8-ABAB-FDE75936E6DD}" dt="2021-09-14T11:25:12.117" v="850" actId="1076"/>
          <ac:spMkLst>
            <pc:docMk/>
            <pc:sldMk cId="4007352231" sldId="264"/>
            <ac:spMk id="7" creationId="{9BD1A238-43C8-47DE-BAC2-C3E1723E2778}"/>
          </ac:spMkLst>
        </pc:spChg>
        <pc:grpChg chg="add mod">
          <ac:chgData name="Rafael Kuffner dos Anjos" userId="3925196f-71a7-46bf-baee-ed570243f2ce" providerId="ADAL" clId="{53062A82-23AF-4EB8-ABAB-FDE75936E6DD}" dt="2021-09-14T11:22:39.101" v="785" actId="1076"/>
          <ac:grpSpMkLst>
            <pc:docMk/>
            <pc:sldMk cId="4007352231" sldId="264"/>
            <ac:grpSpMk id="10" creationId="{77AE1389-E0F5-4654-8A02-4CAC94C34089}"/>
          </ac:grpSpMkLst>
        </pc:grp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4" creationId="{15CD6789-7DC9-4E1B-928B-4DB011080B75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8" creationId="{587ADB01-EB20-4DB6-AF88-104CB95CFAAC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9" creationId="{3B106FA1-8AD9-4160-94F4-1CB0E69648FE}"/>
          </ac:picMkLst>
        </pc:pic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701494299" sldId="265"/>
        </pc:sldMkLst>
        <pc:spChg chg="mod">
          <ac:chgData name="Rafael Kuffner dos Anjos" userId="3925196f-71a7-46bf-baee-ed570243f2ce" providerId="ADAL" clId="{53062A82-23AF-4EB8-ABAB-FDE75936E6DD}" dt="2021-09-14T11:22:19.934" v="781" actId="20577"/>
          <ac:spMkLst>
            <pc:docMk/>
            <pc:sldMk cId="3701494299" sldId="265"/>
            <ac:spMk id="2" creationId="{B324483A-D805-42AC-B908-81D1AC5CBBC9}"/>
          </ac:spMkLst>
        </pc:spChg>
        <pc:spChg chg="del">
          <ac:chgData name="Rafael Kuffner dos Anjos" userId="3925196f-71a7-46bf-baee-ed570243f2ce" providerId="ADAL" clId="{53062A82-23AF-4EB8-ABAB-FDE75936E6DD}" dt="2021-09-14T11:22:17.002" v="771" actId="478"/>
          <ac:spMkLst>
            <pc:docMk/>
            <pc:sldMk cId="3701494299" sldId="265"/>
            <ac:spMk id="3" creationId="{7858AB78-57FD-44D5-934C-221018024A53}"/>
          </ac:spMkLst>
        </pc:spChg>
        <pc:spChg chg="add mod">
          <ac:chgData name="Rafael Kuffner dos Anjos" userId="3925196f-71a7-46bf-baee-ed570243f2ce" providerId="ADAL" clId="{53062A82-23AF-4EB8-ABAB-FDE75936E6DD}" dt="2021-09-14T11:25:03.104" v="847" actId="1076"/>
          <ac:spMkLst>
            <pc:docMk/>
            <pc:sldMk cId="3701494299" sldId="265"/>
            <ac:spMk id="6" creationId="{514D63C3-17D5-4A0B-9AD8-2548D2621EB7}"/>
          </ac:spMkLst>
        </pc:spChg>
        <pc:spChg chg="add mod">
          <ac:chgData name="Rafael Kuffner dos Anjos" userId="3925196f-71a7-46bf-baee-ed570243f2ce" providerId="ADAL" clId="{53062A82-23AF-4EB8-ABAB-FDE75936E6DD}" dt="2021-09-14T11:25:00.683" v="846" actId="1076"/>
          <ac:spMkLst>
            <pc:docMk/>
            <pc:sldMk cId="3701494299" sldId="265"/>
            <ac:spMk id="7" creationId="{090FFC17-505E-411C-8A08-36642DEC9321}"/>
          </ac:spMkLst>
        </pc:spChg>
        <pc:spChg chg="add mod">
          <ac:chgData name="Rafael Kuffner dos Anjos" userId="3925196f-71a7-46bf-baee-ed570243f2ce" providerId="ADAL" clId="{53062A82-23AF-4EB8-ABAB-FDE75936E6DD}" dt="2021-09-14T11:24:56.137" v="845" actId="1076"/>
          <ac:spMkLst>
            <pc:docMk/>
            <pc:sldMk cId="3701494299" sldId="265"/>
            <ac:spMk id="9" creationId="{2A017F9A-0262-4007-A6FB-C0C0A306C2F6}"/>
          </ac:spMkLst>
        </pc:spChg>
        <pc:grpChg chg="add mod">
          <ac:chgData name="Rafael Kuffner dos Anjos" userId="3925196f-71a7-46bf-baee-ed570243f2ce" providerId="ADAL" clId="{53062A82-23AF-4EB8-ABAB-FDE75936E6DD}" dt="2021-09-14T11:22:36.093" v="784" actId="1076"/>
          <ac:grpSpMkLst>
            <pc:docMk/>
            <pc:sldMk cId="3701494299" sldId="265"/>
            <ac:grpSpMk id="10" creationId="{5225CE1B-2598-431B-B579-FFA5E66FB5B9}"/>
          </ac:grpSpMkLst>
        </pc:grp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4" creationId="{AB0F776C-6E50-40F6-97AC-E90CF900FDD4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5" creationId="{97373B6E-77FF-4E1D-8905-A17D1BF9ABD5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8" creationId="{841E36DC-CFDB-47E4-9BCE-49949A2D4B92}"/>
          </ac:picMkLst>
        </pc:pic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511037200" sldId="266"/>
        </pc:sldMkLst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528289736" sldId="266"/>
        </pc:sldMkLst>
        <pc:spChg chg="del">
          <ac:chgData name="Rafael Kuffner dos Anjos" userId="3925196f-71a7-46bf-baee-ed570243f2ce" providerId="ADAL" clId="{53062A82-23AF-4EB8-ABAB-FDE75936E6DD}" dt="2021-09-14T11:22:51.695" v="789" actId="478"/>
          <ac:spMkLst>
            <pc:docMk/>
            <pc:sldMk cId="3528289736" sldId="266"/>
            <ac:spMk id="2" creationId="{FA351D6F-A369-4D1D-87D8-D31DC5592538}"/>
          </ac:spMkLst>
        </pc:spChg>
        <pc:spChg chg="del">
          <ac:chgData name="Rafael Kuffner dos Anjos" userId="3925196f-71a7-46bf-baee-ed570243f2ce" providerId="ADAL" clId="{53062A82-23AF-4EB8-ABAB-FDE75936E6DD}" dt="2021-09-14T11:22:50.617" v="788" actId="478"/>
          <ac:spMkLst>
            <pc:docMk/>
            <pc:sldMk cId="3528289736" sldId="266"/>
            <ac:spMk id="3" creationId="{CADE2858-3077-4712-836A-FD96C5DFD286}"/>
          </ac:spMkLst>
        </pc:spChg>
        <pc:spChg chg="add mod">
          <ac:chgData name="Rafael Kuffner dos Anjos" userId="3925196f-71a7-46bf-baee-ed570243f2ce" providerId="ADAL" clId="{53062A82-23AF-4EB8-ABAB-FDE75936E6DD}" dt="2021-09-14T11:25:17.372" v="851" actId="1076"/>
          <ac:spMkLst>
            <pc:docMk/>
            <pc:sldMk cId="3528289736" sldId="266"/>
            <ac:spMk id="5" creationId="{96E1DAFE-C1D4-497E-B5D1-1200FC29A1C3}"/>
          </ac:spMkLst>
        </pc:spChg>
        <pc:spChg chg="add mod">
          <ac:chgData name="Rafael Kuffner dos Anjos" userId="3925196f-71a7-46bf-baee-ed570243f2ce" providerId="ADAL" clId="{53062A82-23AF-4EB8-ABAB-FDE75936E6DD}" dt="2021-09-14T11:25:21.558" v="852" actId="1076"/>
          <ac:spMkLst>
            <pc:docMk/>
            <pc:sldMk cId="3528289736" sldId="266"/>
            <ac:spMk id="6" creationId="{67CDD57D-A6E1-4035-B104-3588A8AAFE36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8" creationId="{8763DAD2-DBBD-45AC-ADE8-3EF39364C41F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9" creationId="{E946D8E8-E9B5-401E-AA90-18F76BBEEE6B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1" creationId="{25DB33E0-98F3-444A-B034-952C89AE29C9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2" creationId="{FBD5AD18-D496-495A-9CFB-E9E947ECA47E}"/>
          </ac:spMkLst>
        </pc:spChg>
        <pc:spChg chg="add mod">
          <ac:chgData name="Rafael Kuffner dos Anjos" userId="3925196f-71a7-46bf-baee-ed570243f2ce" providerId="ADAL" clId="{53062A82-23AF-4EB8-ABAB-FDE75936E6DD}" dt="2021-09-14T11:23:35.667" v="819" actId="20577"/>
          <ac:spMkLst>
            <pc:docMk/>
            <pc:sldMk cId="3528289736" sldId="266"/>
            <ac:spMk id="15" creationId="{358CFD27-8D33-4AB4-8A0F-A5979BA69B0E}"/>
          </ac:spMkLst>
        </pc:spChg>
        <pc:grpChg chg="add mod">
          <ac:chgData name="Rafael Kuffner dos Anjos" userId="3925196f-71a7-46bf-baee-ed570243f2ce" providerId="ADAL" clId="{53062A82-23AF-4EB8-ABAB-FDE75936E6DD}" dt="2021-09-14T11:23:43.260" v="844" actId="1037"/>
          <ac:grpSpMkLst>
            <pc:docMk/>
            <pc:sldMk cId="3528289736" sldId="266"/>
            <ac:grpSpMk id="14" creationId="{E238E663-416E-45F7-BA46-9CA9677CF85D}"/>
          </ac:grpSpMkLst>
        </pc:grp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4" creationId="{F7B837F7-62CF-4B54-B034-6533FC6CA3AC}"/>
          </ac:picMkLst>
        </pc:pic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7" creationId="{51696E03-A0A3-40D7-9D89-E6C5F4874FF3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0" creationId="{6B11DA82-B2D1-48E0-9045-48110F1784F5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3" creationId="{8F175C91-F1D6-4897-895B-F8CB9FEA7FED}"/>
          </ac:picMkLst>
        </pc:picChg>
      </pc:sldChg>
      <pc:sldChg chg="addSp delSp modSp new mod">
        <pc:chgData name="Rafael Kuffner dos Anjos" userId="3925196f-71a7-46bf-baee-ed570243f2ce" providerId="ADAL" clId="{53062A82-23AF-4EB8-ABAB-FDE75936E6DD}" dt="2021-09-14T11:40:55.913" v="1030" actId="1076"/>
        <pc:sldMkLst>
          <pc:docMk/>
          <pc:sldMk cId="732190984" sldId="267"/>
        </pc:sldMkLst>
        <pc:spChg chg="mod">
          <ac:chgData name="Rafael Kuffner dos Anjos" userId="3925196f-71a7-46bf-baee-ed570243f2ce" providerId="ADAL" clId="{53062A82-23AF-4EB8-ABAB-FDE75936E6DD}" dt="2021-09-14T11:38:17.662" v="1006" actId="20577"/>
          <ac:spMkLst>
            <pc:docMk/>
            <pc:sldMk cId="732190984" sldId="267"/>
            <ac:spMk id="2" creationId="{EBDB3D20-6592-44C3-A327-5AEC22179497}"/>
          </ac:spMkLst>
        </pc:spChg>
        <pc:spChg chg="mod">
          <ac:chgData name="Rafael Kuffner dos Anjos" userId="3925196f-71a7-46bf-baee-ed570243f2ce" providerId="ADAL" clId="{53062A82-23AF-4EB8-ABAB-FDE75936E6DD}" dt="2021-09-14T11:39:18.036" v="1012" actId="20577"/>
          <ac:spMkLst>
            <pc:docMk/>
            <pc:sldMk cId="732190984" sldId="267"/>
            <ac:spMk id="3" creationId="{A0955D88-B183-4867-8095-7038E4C37866}"/>
          </ac:spMkLst>
        </pc:spChg>
        <pc:spChg chg="add del">
          <ac:chgData name="Rafael Kuffner dos Anjos" userId="3925196f-71a7-46bf-baee-ed570243f2ce" providerId="ADAL" clId="{53062A82-23AF-4EB8-ABAB-FDE75936E6DD}" dt="2021-09-14T11:38:16.668" v="1004" actId="22"/>
          <ac:spMkLst>
            <pc:docMk/>
            <pc:sldMk cId="732190984" sldId="267"/>
            <ac:spMk id="5" creationId="{AE470C9E-6F38-466A-8619-D4FBF6C6ABD1}"/>
          </ac:spMkLst>
        </pc:spChg>
        <pc:spChg chg="add mod">
          <ac:chgData name="Rafael Kuffner dos Anjos" userId="3925196f-71a7-46bf-baee-ed570243f2ce" providerId="ADAL" clId="{53062A82-23AF-4EB8-ABAB-FDE75936E6DD}" dt="2021-09-14T11:40:55.913" v="1030" actId="1076"/>
          <ac:spMkLst>
            <pc:docMk/>
            <pc:sldMk cId="732190984" sldId="267"/>
            <ac:spMk id="6" creationId="{21DB95FE-4943-4481-8DB5-52D278A7BB90}"/>
          </ac:spMkLst>
        </pc:spChg>
      </pc:sldChg>
      <pc:sldChg chg="new del">
        <pc:chgData name="Rafael Kuffner dos Anjos" userId="3925196f-71a7-46bf-baee-ed570243f2ce" providerId="ADAL" clId="{53062A82-23AF-4EB8-ABAB-FDE75936E6DD}" dt="2021-09-14T11:35:36.455" v="980" actId="47"/>
        <pc:sldMkLst>
          <pc:docMk/>
          <pc:sldMk cId="1980030907" sldId="267"/>
        </pc:sldMkLst>
      </pc:sldChg>
      <pc:sldChg chg="modSp new mod">
        <pc:chgData name="Rafael Kuffner dos Anjos" userId="3925196f-71a7-46bf-baee-ed570243f2ce" providerId="ADAL" clId="{53062A82-23AF-4EB8-ABAB-FDE75936E6DD}" dt="2021-09-14T11:43:52.920" v="1034" actId="5793"/>
        <pc:sldMkLst>
          <pc:docMk/>
          <pc:sldMk cId="3343880058" sldId="268"/>
        </pc:sldMkLst>
        <pc:spChg chg="mod">
          <ac:chgData name="Rafael Kuffner dos Anjos" userId="3925196f-71a7-46bf-baee-ed570243f2ce" providerId="ADAL" clId="{53062A82-23AF-4EB8-ABAB-FDE75936E6DD}" dt="2021-09-14T11:41:09.065" v="1032"/>
          <ac:spMkLst>
            <pc:docMk/>
            <pc:sldMk cId="3343880058" sldId="268"/>
            <ac:spMk id="2" creationId="{1BA76056-6445-42B9-9971-90C476B2E4DA}"/>
          </ac:spMkLst>
        </pc:spChg>
        <pc:spChg chg="mod">
          <ac:chgData name="Rafael Kuffner dos Anjos" userId="3925196f-71a7-46bf-baee-ed570243f2ce" providerId="ADAL" clId="{53062A82-23AF-4EB8-ABAB-FDE75936E6DD}" dt="2021-09-14T11:43:52.920" v="1034" actId="5793"/>
          <ac:spMkLst>
            <pc:docMk/>
            <pc:sldMk cId="3343880058" sldId="268"/>
            <ac:spMk id="3" creationId="{68B8913E-EEE4-4671-B2E5-535701BE78C7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576306085" sldId="269"/>
        </pc:sldMkLst>
      </pc:sldChg>
      <pc:sldChg chg="addSp delSp modSp new mod ord setBg modAnim">
        <pc:chgData name="Rafael Kuffner dos Anjos" userId="3925196f-71a7-46bf-baee-ed570243f2ce" providerId="ADAL" clId="{53062A82-23AF-4EB8-ABAB-FDE75936E6DD}" dt="2021-09-14T12:09:15.458" v="1149"/>
        <pc:sldMkLst>
          <pc:docMk/>
          <pc:sldMk cId="2728283146" sldId="269"/>
        </pc:sldMkLst>
        <pc:spChg chg="del">
          <ac:chgData name="Rafael Kuffner dos Anjos" userId="3925196f-71a7-46bf-baee-ed570243f2ce" providerId="ADAL" clId="{53062A82-23AF-4EB8-ABAB-FDE75936E6DD}" dt="2021-09-14T11:54:05.347" v="1081" actId="26606"/>
          <ac:spMkLst>
            <pc:docMk/>
            <pc:sldMk cId="2728283146" sldId="269"/>
            <ac:spMk id="2" creationId="{0D3D5FB0-82E2-4D76-9B79-F328F2215B8D}"/>
          </ac:spMkLst>
        </pc:spChg>
        <pc:spChg chg="del">
          <ac:chgData name="Rafael Kuffner dos Anjos" userId="3925196f-71a7-46bf-baee-ed570243f2ce" providerId="ADAL" clId="{53062A82-23AF-4EB8-ABAB-FDE75936E6DD}" dt="2021-09-14T11:54:01.849" v="1080"/>
          <ac:spMkLst>
            <pc:docMk/>
            <pc:sldMk cId="2728283146" sldId="269"/>
            <ac:spMk id="3" creationId="{1D452448-3221-47D6-9793-F5CD71D38DAA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5" creationId="{4141221F-5A8E-4834-81E5-DFB509B66166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6" creationId="{9243B258-6889-486A-9EDA-DDED97C07D4B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7" creationId="{2F4B9FFE-6A4D-4F53-B8FE-17D434DA4668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8" creationId="{E1D8E9F0-D06F-479A-9264-546EE8D2AA5A}"/>
          </ac:spMkLst>
        </pc:spChg>
        <pc:spChg chg="add mod">
          <ac:chgData name="Rafael Kuffner dos Anjos" userId="3925196f-71a7-46bf-baee-ed570243f2ce" providerId="ADAL" clId="{53062A82-23AF-4EB8-ABAB-FDE75936E6DD}" dt="2021-09-14T12:08:15.165" v="1144" actId="1036"/>
          <ac:spMkLst>
            <pc:docMk/>
            <pc:sldMk cId="2728283146" sldId="269"/>
            <ac:spMk id="9" creationId="{F0B2F8CF-FEED-4AFE-A344-E1A7241F3DB0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10" creationId="{4A9258AB-5CA1-4007-8C4B-CF7AE9CB6546}"/>
          </ac:spMkLst>
        </pc:spChg>
        <pc:graphicFrameChg chg="add mod modGraphic">
          <ac:chgData name="Rafael Kuffner dos Anjos" userId="3925196f-71a7-46bf-baee-ed570243f2ce" providerId="ADAL" clId="{53062A82-23AF-4EB8-ABAB-FDE75936E6DD}" dt="2021-09-14T12:06:59.098" v="1134" actId="20577"/>
          <ac:graphicFrameMkLst>
            <pc:docMk/>
            <pc:sldMk cId="2728283146" sldId="269"/>
            <ac:graphicFrameMk id="4" creationId="{CA2F7D2D-DD12-4ADC-9E83-8F622401C9B5}"/>
          </ac:graphicFrameMkLst>
        </pc:graphicFrameChg>
      </pc:sldChg>
      <pc:sldChg chg="addSp delSp modSp new del mod setBg">
        <pc:chgData name="Rafael Kuffner dos Anjos" userId="3925196f-71a7-46bf-baee-ed570243f2ce" providerId="ADAL" clId="{53062A82-23AF-4EB8-ABAB-FDE75936E6DD}" dt="2021-09-14T11:53:19.175" v="1078" actId="47"/>
        <pc:sldMkLst>
          <pc:docMk/>
          <pc:sldMk cId="3962942891" sldId="269"/>
        </pc:sldMkLst>
        <pc:spChg chg="add del mo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2" creationId="{78D03191-0C5E-454C-A339-C3840FD323C0}"/>
          </ac:spMkLst>
        </pc:spChg>
        <pc:spChg chg="del">
          <ac:chgData name="Rafael Kuffner dos Anjos" userId="3925196f-71a7-46bf-baee-ed570243f2ce" providerId="ADAL" clId="{53062A82-23AF-4EB8-ABAB-FDE75936E6DD}" dt="2021-09-14T11:50:14.111" v="1036"/>
          <ac:spMkLst>
            <pc:docMk/>
            <pc:sldMk cId="3962942891" sldId="269"/>
            <ac:spMk id="3" creationId="{F300D1FF-0260-474D-BEF7-746613082274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6" creationId="{1BE4F293-0A40-4AA3-8747-1C7D9F3EEABB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7" creationId="{78D03191-0C5E-454C-A339-C3840FD323C0}"/>
          </ac:spMkLst>
        </pc:spChg>
        <pc:spChg chg="add del mod">
          <ac:chgData name="Rafael Kuffner dos Anjos" userId="3925196f-71a7-46bf-baee-ed570243f2ce" providerId="ADAL" clId="{53062A82-23AF-4EB8-ABAB-FDE75936E6DD}" dt="2021-09-14T11:52:06.158" v="1055"/>
          <ac:spMkLst>
            <pc:docMk/>
            <pc:sldMk cId="3962942891" sldId="269"/>
            <ac:spMk id="8" creationId="{57FF0AA3-A92F-4997-A2D5-4FE81631505D}"/>
          </ac:spMkLst>
        </pc:spChg>
        <pc:spChg chg="add del">
          <ac:chgData name="Rafael Kuffner dos Anjos" userId="3925196f-71a7-46bf-baee-ed570243f2ce" providerId="ADAL" clId="{53062A82-23AF-4EB8-ABAB-FDE75936E6DD}" dt="2021-09-14T11:50:33.846" v="1038" actId="26606"/>
          <ac:spMkLst>
            <pc:docMk/>
            <pc:sldMk cId="3962942891" sldId="269"/>
            <ac:spMk id="9" creationId="{6C4028FD-8BAA-4A19-BFDE-594D991B7552}"/>
          </ac:spMkLst>
        </pc:spChg>
        <pc:spChg chg="ad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15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17" creationId="{9A97C86A-04D6-40F7-AE84-31AB43E6A846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8" creationId="{7301F447-EEF7-48F5-AF73-7566EE7F64AD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9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0" creationId="{F7117410-A2A4-4085-9ADC-46744551DBDE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1" creationId="{99F74EB5-E547-4FB4-95F5-BCC788F3C4A0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3" creationId="{6C4028FD-8BAA-4A19-BFDE-594D991B7552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4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6" creationId="{F3060C83-F051-4F0E-ABAD-AA0DFC48B218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7" creationId="{83C98ABE-055B-441F-B07E-44F97F083C3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8" creationId="{29FDB030-9B49-4CED-8CCD-4D99382388AC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9" creationId="{3783CA14-24A1-485C-8B30-D6A5D87987A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0" creationId="{FF9F2414-84E8-453E-B1F3-389FDE8192D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1" creationId="{3ECA69A1-7536-43AC-85EF-C7106179F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3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4" creationId="{78D03191-0C5E-454C-A339-C3840FD323C0}"/>
          </ac:spMkLst>
        </pc:spChg>
        <pc:grpChg chg="add del">
          <ac:chgData name="Rafael Kuffner dos Anjos" userId="3925196f-71a7-46bf-baee-ed570243f2ce" providerId="ADAL" clId="{53062A82-23AF-4EB8-ABAB-FDE75936E6DD}" dt="2021-09-14T11:50:43.530" v="1042" actId="26606"/>
          <ac:grpSpMkLst>
            <pc:docMk/>
            <pc:sldMk cId="3962942891" sldId="269"/>
            <ac:grpSpMk id="11" creationId="{5D1CC8B8-2CD1-45F6-9CED-CA310400222D}"/>
          </ac:grpSpMkLst>
        </pc:grpChg>
        <pc:graphicFrameChg chg="add del mod modGraphic">
          <ac:chgData name="Rafael Kuffner dos Anjos" userId="3925196f-71a7-46bf-baee-ed570243f2ce" providerId="ADAL" clId="{53062A82-23AF-4EB8-ABAB-FDE75936E6DD}" dt="2021-09-14T11:52:04.037" v="1054" actId="478"/>
          <ac:graphicFrameMkLst>
            <pc:docMk/>
            <pc:sldMk cId="3962942891" sldId="269"/>
            <ac:graphicFrameMk id="4" creationId="{AA2FC14F-536C-4B17-91C2-EC5F5AA1CC59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53:16.735" v="1077" actId="6549"/>
          <ac:graphicFrameMkLst>
            <pc:docMk/>
            <pc:sldMk cId="3962942891" sldId="269"/>
            <ac:graphicFrameMk id="10" creationId="{D91ADC71-B204-49B3-A458-2342F06E93A1}"/>
          </ac:graphicFrameMkLst>
        </pc:graphicFrameChg>
      </pc:sldChg>
      <pc:sldChg chg="modSp new mod ord">
        <pc:chgData name="Rafael Kuffner dos Anjos" userId="3925196f-71a7-46bf-baee-ed570243f2ce" providerId="ADAL" clId="{53062A82-23AF-4EB8-ABAB-FDE75936E6DD}" dt="2021-09-14T12:11:25.118" v="1267" actId="20577"/>
        <pc:sldMkLst>
          <pc:docMk/>
          <pc:sldMk cId="372906909" sldId="270"/>
        </pc:sldMkLst>
        <pc:spChg chg="mod">
          <ac:chgData name="Rafael Kuffner dos Anjos" userId="3925196f-71a7-46bf-baee-ed570243f2ce" providerId="ADAL" clId="{53062A82-23AF-4EB8-ABAB-FDE75936E6DD}" dt="2021-09-14T12:09:22.074" v="1164" actId="20577"/>
          <ac:spMkLst>
            <pc:docMk/>
            <pc:sldMk cId="372906909" sldId="270"/>
            <ac:spMk id="2" creationId="{E4626D2E-D395-49D8-817E-25EFC7076751}"/>
          </ac:spMkLst>
        </pc:spChg>
        <pc:spChg chg="mod">
          <ac:chgData name="Rafael Kuffner dos Anjos" userId="3925196f-71a7-46bf-baee-ed570243f2ce" providerId="ADAL" clId="{53062A82-23AF-4EB8-ABAB-FDE75936E6DD}" dt="2021-09-14T12:11:25.118" v="1267" actId="20577"/>
          <ac:spMkLst>
            <pc:docMk/>
            <pc:sldMk cId="372906909" sldId="270"/>
            <ac:spMk id="3" creationId="{E7C703D7-AC8F-4532-88F3-F39F6E46A623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438605431" sldId="270"/>
        </pc:sldMkLst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66919616" sldId="305"/>
        </pc:sldMkLst>
      </pc:sldChg>
      <pc:sldChg chg="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130516232" sldId="306"/>
        </pc:sldMkLst>
        <pc:spChg chg="mod">
          <ac:chgData name="Rafael Kuffner dos Anjos" userId="3925196f-71a7-46bf-baee-ed570243f2ce" providerId="ADAL" clId="{53062A82-23AF-4EB8-ABAB-FDE75936E6DD}" dt="2021-09-14T10:52:18.418" v="345" actId="122"/>
          <ac:spMkLst>
            <pc:docMk/>
            <pc:sldMk cId="1130516232" sldId="306"/>
            <ac:spMk id="3" creationId="{00000000-0000-0000-0000-000000000000}"/>
          </ac:spMkLst>
        </pc:spChg>
      </pc:sldChg>
      <pc:sldMasterChg chg="delSldLayout modSldLayout sldLayoutOrd">
        <pc:chgData name="Rafael Kuffner dos Anjos" userId="3925196f-71a7-46bf-baee-ed570243f2ce" providerId="ADAL" clId="{53062A82-23AF-4EB8-ABAB-FDE75936E6DD}" dt="2021-09-14T10:52:28.035" v="346" actId="47"/>
        <pc:sldMasterMkLst>
          <pc:docMk/>
          <pc:sldMasterMk cId="1284826330" sldId="2147483648"/>
        </pc:sldMasterMkLst>
        <pc:sldLayoutChg chg="ord">
          <pc:chgData name="Rafael Kuffner dos Anjos" userId="3925196f-71a7-46bf-baee-ed570243f2ce" providerId="ADAL" clId="{53062A82-23AF-4EB8-ABAB-FDE75936E6DD}" dt="2021-09-14T10:20:58.626" v="102" actId="20578"/>
          <pc:sldLayoutMkLst>
            <pc:docMk/>
            <pc:sldMasterMk cId="1284826330" sldId="2147483648"/>
            <pc:sldLayoutMk cId="2959294737" sldId="2147483658"/>
          </pc:sldLayoutMkLst>
        </pc:sldLayoutChg>
        <pc:sldLayoutChg chg="ord">
          <pc:chgData name="Rafael Kuffner dos Anjos" userId="3925196f-71a7-46bf-baee-ed570243f2ce" providerId="ADAL" clId="{53062A82-23AF-4EB8-ABAB-FDE75936E6DD}" dt="2021-09-14T10:21:00.502" v="103" actId="20578"/>
          <pc:sldLayoutMkLst>
            <pc:docMk/>
            <pc:sldMasterMk cId="1284826330" sldId="2147483648"/>
            <pc:sldLayoutMk cId="1760024403" sldId="2147483659"/>
          </pc:sldLayoutMkLst>
        </pc:sldLayoutChg>
        <pc:sldLayoutChg chg="del">
          <pc:chgData name="Rafael Kuffner dos Anjos" userId="3925196f-71a7-46bf-baee-ed570243f2ce" providerId="ADAL" clId="{53062A82-23AF-4EB8-ABAB-FDE75936E6DD}" dt="2021-09-14T10:52:28.035" v="346" actId="47"/>
          <pc:sldLayoutMkLst>
            <pc:docMk/>
            <pc:sldMasterMk cId="1284826330" sldId="2147483648"/>
            <pc:sldLayoutMk cId="718130562" sldId="2147483660"/>
          </pc:sldLayoutMkLst>
        </pc:sldLayoutChg>
      </pc:sldMasterChg>
    </pc:docChg>
  </pc:docChgLst>
  <pc:docChgLst>
    <pc:chgData name="Rafael Kuffner dos Anjos" userId="3925196f-71a7-46bf-baee-ed570243f2ce" providerId="ADAL" clId="{2DA801BC-0B09-46AA-80A0-2F0718BF5C8C}"/>
    <pc:docChg chg="undo redo custSel addSld delSld modSld sldOrd">
      <pc:chgData name="Rafael Kuffner dos Anjos" userId="3925196f-71a7-46bf-baee-ed570243f2ce" providerId="ADAL" clId="{2DA801BC-0B09-46AA-80A0-2F0718BF5C8C}" dt="2021-09-26T18:41:06.503" v="3200" actId="20577"/>
      <pc:docMkLst>
        <pc:docMk/>
      </pc:docMkLst>
      <pc:sldChg chg="modSp mod">
        <pc:chgData name="Rafael Kuffner dos Anjos" userId="3925196f-71a7-46bf-baee-ed570243f2ce" providerId="ADAL" clId="{2DA801BC-0B09-46AA-80A0-2F0718BF5C8C}" dt="2021-09-26T18:41:06.503" v="3200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2DA801BC-0B09-46AA-80A0-2F0718BF5C8C}" dt="2021-09-22T09:55:22.006" v="4" actId="27636"/>
          <ac:spMkLst>
            <pc:docMk/>
            <pc:sldMk cId="2250373187" sldId="256"/>
            <ac:spMk id="2" creationId="{80B9CD96-C14B-44A5-91B1-55D9A499211B}"/>
          </ac:spMkLst>
        </pc:spChg>
        <pc:spChg chg="mod">
          <ac:chgData name="Rafael Kuffner dos Anjos" userId="3925196f-71a7-46bf-baee-ed570243f2ce" providerId="ADAL" clId="{2DA801BC-0B09-46AA-80A0-2F0718BF5C8C}" dt="2021-09-26T18:41:06.503" v="3200" actId="20577"/>
          <ac:spMkLst>
            <pc:docMk/>
            <pc:sldMk cId="2250373187" sldId="256"/>
            <ac:spMk id="3" creationId="{DD840BA7-A451-4F23-B148-43665CC7B962}"/>
          </ac:spMkLst>
        </pc:spChg>
      </pc:sldChg>
      <pc:sldChg chg="modSp new del mod">
        <pc:chgData name="Rafael Kuffner dos Anjos" userId="3925196f-71a7-46bf-baee-ed570243f2ce" providerId="ADAL" clId="{2DA801BC-0B09-46AA-80A0-2F0718BF5C8C}" dt="2021-09-22T09:59:25.608" v="52" actId="47"/>
        <pc:sldMkLst>
          <pc:docMk/>
          <pc:sldMk cId="4006668037" sldId="257"/>
        </pc:sldMkLst>
        <pc:spChg chg="mod">
          <ac:chgData name="Rafael Kuffner dos Anjos" userId="3925196f-71a7-46bf-baee-ed570243f2ce" providerId="ADAL" clId="{2DA801BC-0B09-46AA-80A0-2F0718BF5C8C}" dt="2021-09-22T09:55:43.490" v="27" actId="20577"/>
          <ac:spMkLst>
            <pc:docMk/>
            <pc:sldMk cId="4006668037" sldId="257"/>
            <ac:spMk id="2" creationId="{064F44A7-CE21-4684-8780-B07C395F27A8}"/>
          </ac:spMkLst>
        </pc:spChg>
      </pc:sldChg>
      <pc:sldChg chg="addSp delSp modSp add mod setBg">
        <pc:chgData name="Rafael Kuffner dos Anjos" userId="3925196f-71a7-46bf-baee-ed570243f2ce" providerId="ADAL" clId="{2DA801BC-0B09-46AA-80A0-2F0718BF5C8C}" dt="2021-09-26T17:34:23.520" v="1103" actId="478"/>
        <pc:sldMkLst>
          <pc:docMk/>
          <pc:sldMk cId="2680381642" sldId="263"/>
        </pc:sldMkLst>
        <pc:spChg chg="add del mod">
          <ac:chgData name="Rafael Kuffner dos Anjos" userId="3925196f-71a7-46bf-baee-ed570243f2ce" providerId="ADAL" clId="{2DA801BC-0B09-46AA-80A0-2F0718BF5C8C}" dt="2021-09-26T17:34:23.520" v="1103" actId="478"/>
          <ac:spMkLst>
            <pc:docMk/>
            <pc:sldMk cId="2680381642" sldId="263"/>
            <ac:spMk id="8" creationId="{5452275D-7428-4765-9563-5A5E44F770CC}"/>
          </ac:spMkLst>
        </pc:spChg>
        <pc:spChg chg="mod">
          <ac:chgData name="Rafael Kuffner dos Anjos" userId="3925196f-71a7-46bf-baee-ed570243f2ce" providerId="ADAL" clId="{2DA801BC-0B09-46AA-80A0-2F0718BF5C8C}" dt="2021-09-26T13:46:03.723" v="114" actId="26606"/>
          <ac:spMkLst>
            <pc:docMk/>
            <pc:sldMk cId="2680381642" sldId="263"/>
            <ac:spMk id="57" creationId="{00000000-0000-0000-0000-000000000000}"/>
          </ac:spMkLst>
        </pc:spChg>
        <pc:spChg chg="mod">
          <ac:chgData name="Rafael Kuffner dos Anjos" userId="3925196f-71a7-46bf-baee-ed570243f2ce" providerId="ADAL" clId="{2DA801BC-0B09-46AA-80A0-2F0718BF5C8C}" dt="2021-09-26T13:46:03.723" v="114" actId="26606"/>
          <ac:spMkLst>
            <pc:docMk/>
            <pc:sldMk cId="2680381642" sldId="263"/>
            <ac:spMk id="59" creationId="{00000000-0000-0000-0000-000000000000}"/>
          </ac:spMkLst>
        </pc:spChg>
        <pc:spChg chg="add">
          <ac:chgData name="Rafael Kuffner dos Anjos" userId="3925196f-71a7-46bf-baee-ed570243f2ce" providerId="ADAL" clId="{2DA801BC-0B09-46AA-80A0-2F0718BF5C8C}" dt="2021-09-26T13:46:03.723" v="114" actId="26606"/>
          <ac:spMkLst>
            <pc:docMk/>
            <pc:sldMk cId="2680381642" sldId="263"/>
            <ac:spMk id="64" creationId="{5E39A796-BE83-48B1-B33F-35C4A32AAB57}"/>
          </ac:spMkLst>
        </pc:spChg>
        <pc:spChg chg="add">
          <ac:chgData name="Rafael Kuffner dos Anjos" userId="3925196f-71a7-46bf-baee-ed570243f2ce" providerId="ADAL" clId="{2DA801BC-0B09-46AA-80A0-2F0718BF5C8C}" dt="2021-09-26T13:46:03.723" v="114" actId="26606"/>
          <ac:spMkLst>
            <pc:docMk/>
            <pc:sldMk cId="2680381642" sldId="263"/>
            <ac:spMk id="66" creationId="{72F84B47-E267-4194-8194-831DB7B5547F}"/>
          </ac:spMkLst>
        </pc:spChg>
        <pc:picChg chg="add mod">
          <ac:chgData name="Rafael Kuffner dos Anjos" userId="3925196f-71a7-46bf-baee-ed570243f2ce" providerId="ADAL" clId="{2DA801BC-0B09-46AA-80A0-2F0718BF5C8C}" dt="2021-09-26T17:34:18.766" v="1102"/>
          <ac:picMkLst>
            <pc:docMk/>
            <pc:sldMk cId="2680381642" sldId="263"/>
            <ac:picMk id="7" creationId="{EABBFC3D-880A-4716-9EAA-FCF7A0A7DF65}"/>
          </ac:picMkLst>
        </pc:picChg>
        <pc:picChg chg="mod ord">
          <ac:chgData name="Rafael Kuffner dos Anjos" userId="3925196f-71a7-46bf-baee-ed570243f2ce" providerId="ADAL" clId="{2DA801BC-0B09-46AA-80A0-2F0718BF5C8C}" dt="2021-09-26T13:46:03.723" v="114" actId="26606"/>
          <ac:picMkLst>
            <pc:docMk/>
            <pc:sldMk cId="2680381642" sldId="263"/>
            <ac:picMk id="58" creationId="{00000000-0000-0000-0000-000000000000}"/>
          </ac:picMkLst>
        </pc:picChg>
      </pc:sldChg>
      <pc:sldChg chg="add">
        <pc:chgData name="Rafael Kuffner dos Anjos" userId="3925196f-71a7-46bf-baee-ed570243f2ce" providerId="ADAL" clId="{2DA801BC-0B09-46AA-80A0-2F0718BF5C8C}" dt="2021-09-22T09:55:40.632" v="21"/>
        <pc:sldMkLst>
          <pc:docMk/>
          <pc:sldMk cId="311453615" sldId="302"/>
        </pc:sldMkLst>
      </pc:sldChg>
      <pc:sldChg chg="addSp delSp modSp add mod setBg">
        <pc:chgData name="Rafael Kuffner dos Anjos" userId="3925196f-71a7-46bf-baee-ed570243f2ce" providerId="ADAL" clId="{2DA801BC-0B09-46AA-80A0-2F0718BF5C8C}" dt="2021-09-26T17:43:55.868" v="1275" actId="26606"/>
        <pc:sldMkLst>
          <pc:docMk/>
          <pc:sldMk cId="3154898912" sldId="371"/>
        </pc:sldMkLst>
        <pc:spChg chg="mod">
          <ac:chgData name="Rafael Kuffner dos Anjos" userId="3925196f-71a7-46bf-baee-ed570243f2ce" providerId="ADAL" clId="{2DA801BC-0B09-46AA-80A0-2F0718BF5C8C}" dt="2021-09-26T17:43:55.868" v="1275" actId="26606"/>
          <ac:spMkLst>
            <pc:docMk/>
            <pc:sldMk cId="3154898912" sldId="371"/>
            <ac:spMk id="2" creationId="{07F9F9BB-24BE-8B4A-ABBA-6244F268DD2C}"/>
          </ac:spMkLst>
        </pc:spChg>
        <pc:spChg chg="del mod">
          <ac:chgData name="Rafael Kuffner dos Anjos" userId="3925196f-71a7-46bf-baee-ed570243f2ce" providerId="ADAL" clId="{2DA801BC-0B09-46AA-80A0-2F0718BF5C8C}" dt="2021-09-26T17:43:55.868" v="1275" actId="26606"/>
          <ac:spMkLst>
            <pc:docMk/>
            <pc:sldMk cId="3154898912" sldId="371"/>
            <ac:spMk id="3" creationId="{F23E3DF2-35D5-5A42-AA5B-0A2D8005652A}"/>
          </ac:spMkLst>
        </pc:spChg>
        <pc:spChg chg="add del">
          <ac:chgData name="Rafael Kuffner dos Anjos" userId="3925196f-71a7-46bf-baee-ed570243f2ce" providerId="ADAL" clId="{2DA801BC-0B09-46AA-80A0-2F0718BF5C8C}" dt="2021-09-26T17:43:55.701" v="1274" actId="26606"/>
          <ac:spMkLst>
            <pc:docMk/>
            <pc:sldMk cId="3154898912" sldId="371"/>
            <ac:spMk id="8" creationId="{C7FA33FF-088D-4F16-95A2-2C64D353DEA8}"/>
          </ac:spMkLst>
        </pc:spChg>
        <pc:spChg chg="add">
          <ac:chgData name="Rafael Kuffner dos Anjos" userId="3925196f-71a7-46bf-baee-ed570243f2ce" providerId="ADAL" clId="{2DA801BC-0B09-46AA-80A0-2F0718BF5C8C}" dt="2021-09-26T17:43:55.868" v="1275" actId="26606"/>
          <ac:spMkLst>
            <pc:docMk/>
            <pc:sldMk cId="3154898912" sldId="371"/>
            <ac:spMk id="9" creationId="{3A5B4632-C963-4296-86F0-79AA9EA5AE98}"/>
          </ac:spMkLst>
        </pc:spChg>
        <pc:spChg chg="add del">
          <ac:chgData name="Rafael Kuffner dos Anjos" userId="3925196f-71a7-46bf-baee-ed570243f2ce" providerId="ADAL" clId="{2DA801BC-0B09-46AA-80A0-2F0718BF5C8C}" dt="2021-09-26T17:43:55.701" v="1274" actId="26606"/>
          <ac:spMkLst>
            <pc:docMk/>
            <pc:sldMk cId="3154898912" sldId="371"/>
            <ac:spMk id="10" creationId="{A376EFB1-01CF-419F-ABF1-2AF02BBFCBD1}"/>
          </ac:spMkLst>
        </pc:spChg>
        <pc:spChg chg="add del">
          <ac:chgData name="Rafael Kuffner dos Anjos" userId="3925196f-71a7-46bf-baee-ed570243f2ce" providerId="ADAL" clId="{2DA801BC-0B09-46AA-80A0-2F0718BF5C8C}" dt="2021-09-26T17:43:55.701" v="1274" actId="26606"/>
          <ac:spMkLst>
            <pc:docMk/>
            <pc:sldMk cId="3154898912" sldId="371"/>
            <ac:spMk id="12" creationId="{FF9DEA15-78BD-4750-AA18-B9F28A6D5AB8}"/>
          </ac:spMkLst>
        </pc:spChg>
        <pc:graphicFrameChg chg="add">
          <ac:chgData name="Rafael Kuffner dos Anjos" userId="3925196f-71a7-46bf-baee-ed570243f2ce" providerId="ADAL" clId="{2DA801BC-0B09-46AA-80A0-2F0718BF5C8C}" dt="2021-09-26T17:43:55.868" v="1275" actId="26606"/>
          <ac:graphicFrameMkLst>
            <pc:docMk/>
            <pc:sldMk cId="3154898912" sldId="371"/>
            <ac:graphicFrameMk id="5" creationId="{76317F83-3941-4612-AB43-81BFBE6C83C8}"/>
          </ac:graphicFrameMkLst>
        </pc:graphicFrameChg>
      </pc:sldChg>
      <pc:sldChg chg="modSp add mod">
        <pc:chgData name="Rafael Kuffner dos Anjos" userId="3925196f-71a7-46bf-baee-ed570243f2ce" providerId="ADAL" clId="{2DA801BC-0B09-46AA-80A0-2F0718BF5C8C}" dt="2021-09-26T17:44:15.032" v="1280" actId="403"/>
        <pc:sldMkLst>
          <pc:docMk/>
          <pc:sldMk cId="2630675698" sldId="372"/>
        </pc:sldMkLst>
        <pc:spChg chg="mod">
          <ac:chgData name="Rafael Kuffner dos Anjos" userId="3925196f-71a7-46bf-baee-ed570243f2ce" providerId="ADAL" clId="{2DA801BC-0B09-46AA-80A0-2F0718BF5C8C}" dt="2021-09-26T17:44:15.032" v="1280" actId="403"/>
          <ac:spMkLst>
            <pc:docMk/>
            <pc:sldMk cId="2630675698" sldId="372"/>
            <ac:spMk id="7" creationId="{D87582B4-92E4-6A4F-B258-C993C3A870C4}"/>
          </ac:spMkLst>
        </pc:spChg>
      </pc:sldChg>
      <pc:sldChg chg="modSp add mod">
        <pc:chgData name="Rafael Kuffner dos Anjos" userId="3925196f-71a7-46bf-baee-ed570243f2ce" providerId="ADAL" clId="{2DA801BC-0B09-46AA-80A0-2F0718BF5C8C}" dt="2021-09-26T17:44:43.698" v="1283" actId="122"/>
        <pc:sldMkLst>
          <pc:docMk/>
          <pc:sldMk cId="2551733436" sldId="373"/>
        </pc:sldMkLst>
        <pc:spChg chg="mod">
          <ac:chgData name="Rafael Kuffner dos Anjos" userId="3925196f-71a7-46bf-baee-ed570243f2ce" providerId="ADAL" clId="{2DA801BC-0B09-46AA-80A0-2F0718BF5C8C}" dt="2021-09-26T17:44:43.698" v="1283" actId="122"/>
          <ac:spMkLst>
            <pc:docMk/>
            <pc:sldMk cId="2551733436" sldId="373"/>
            <ac:spMk id="2" creationId="{3CD62F3B-0E69-B545-B081-E24B43973EE1}"/>
          </ac:spMkLst>
        </pc:spChg>
        <pc:spChg chg="mod">
          <ac:chgData name="Rafael Kuffner dos Anjos" userId="3925196f-71a7-46bf-baee-ed570243f2ce" providerId="ADAL" clId="{2DA801BC-0B09-46AA-80A0-2F0718BF5C8C}" dt="2021-09-22T09:59:00.765" v="47" actId="20577"/>
          <ac:spMkLst>
            <pc:docMk/>
            <pc:sldMk cId="2551733436" sldId="373"/>
            <ac:spMk id="3" creationId="{972BDA6A-1385-1246-86D8-A40350095D21}"/>
          </ac:spMkLst>
        </pc:spChg>
      </pc:sldChg>
      <pc:sldChg chg="addSp delSp modSp add mod ord">
        <pc:chgData name="Rafael Kuffner dos Anjos" userId="3925196f-71a7-46bf-baee-ed570243f2ce" providerId="ADAL" clId="{2DA801BC-0B09-46AA-80A0-2F0718BF5C8C}" dt="2021-09-26T17:46:01.861" v="1293" actId="122"/>
        <pc:sldMkLst>
          <pc:docMk/>
          <pc:sldMk cId="1284922929" sldId="374"/>
        </pc:sldMkLst>
        <pc:spChg chg="mod">
          <ac:chgData name="Rafael Kuffner dos Anjos" userId="3925196f-71a7-46bf-baee-ed570243f2ce" providerId="ADAL" clId="{2DA801BC-0B09-46AA-80A0-2F0718BF5C8C}" dt="2021-09-26T17:46:01.861" v="1293" actId="122"/>
          <ac:spMkLst>
            <pc:docMk/>
            <pc:sldMk cId="1284922929" sldId="374"/>
            <ac:spMk id="2" creationId="{2DFCBF2E-47A9-A948-A51E-A532EF2C1D6C}"/>
          </ac:spMkLst>
        </pc:spChg>
        <pc:spChg chg="mod">
          <ac:chgData name="Rafael Kuffner dos Anjos" userId="3925196f-71a7-46bf-baee-ed570243f2ce" providerId="ADAL" clId="{2DA801BC-0B09-46AA-80A0-2F0718BF5C8C}" dt="2021-09-22T09:59:08.667" v="51" actId="20577"/>
          <ac:spMkLst>
            <pc:docMk/>
            <pc:sldMk cId="1284922929" sldId="374"/>
            <ac:spMk id="3" creationId="{04D59617-72A1-DF43-B6CD-1551F53D1161}"/>
          </ac:spMkLst>
        </pc:spChg>
        <pc:graphicFrameChg chg="add del modGraphic">
          <ac:chgData name="Rafael Kuffner dos Anjos" userId="3925196f-71a7-46bf-baee-ed570243f2ce" providerId="ADAL" clId="{2DA801BC-0B09-46AA-80A0-2F0718BF5C8C}" dt="2021-09-26T17:45:49.433" v="1290" actId="27309"/>
          <ac:graphicFrameMkLst>
            <pc:docMk/>
            <pc:sldMk cId="1284922929" sldId="374"/>
            <ac:graphicFrameMk id="5" creationId="{40817F52-A2FC-42A4-BA3A-126371835655}"/>
          </ac:graphicFrameMkLst>
        </pc:graphicFrameChg>
      </pc:sldChg>
      <pc:sldChg chg="addSp modSp add mod setBg">
        <pc:chgData name="Rafael Kuffner dos Anjos" userId="3925196f-71a7-46bf-baee-ed570243f2ce" providerId="ADAL" clId="{2DA801BC-0B09-46AA-80A0-2F0718BF5C8C}" dt="2021-09-26T17:52:30.644" v="1356" actId="1036"/>
        <pc:sldMkLst>
          <pc:docMk/>
          <pc:sldMk cId="3246821202" sldId="375"/>
        </pc:sldMkLst>
        <pc:spChg chg="mod">
          <ac:chgData name="Rafael Kuffner dos Anjos" userId="3925196f-71a7-46bf-baee-ed570243f2ce" providerId="ADAL" clId="{2DA801BC-0B09-46AA-80A0-2F0718BF5C8C}" dt="2021-09-26T17:45:01.730" v="1284" actId="26606"/>
          <ac:spMkLst>
            <pc:docMk/>
            <pc:sldMk cId="3246821202" sldId="375"/>
            <ac:spMk id="2" creationId="{16853A6D-423A-BA45-9886-D9758AE29D71}"/>
          </ac:spMkLst>
        </pc:spChg>
        <pc:spChg chg="mod">
          <ac:chgData name="Rafael Kuffner dos Anjos" userId="3925196f-71a7-46bf-baee-ed570243f2ce" providerId="ADAL" clId="{2DA801BC-0B09-46AA-80A0-2F0718BF5C8C}" dt="2021-09-26T17:45:01.730" v="1284" actId="26606"/>
          <ac:spMkLst>
            <pc:docMk/>
            <pc:sldMk cId="3246821202" sldId="375"/>
            <ac:spMk id="3" creationId="{6C35ED74-FD12-374E-AF89-4BE1B6E03F7C}"/>
          </ac:spMkLst>
        </pc:spChg>
        <pc:spChg chg="add">
          <ac:chgData name="Rafael Kuffner dos Anjos" userId="3925196f-71a7-46bf-baee-ed570243f2ce" providerId="ADAL" clId="{2DA801BC-0B09-46AA-80A0-2F0718BF5C8C}" dt="2021-09-26T17:45:01.730" v="1284" actId="26606"/>
          <ac:spMkLst>
            <pc:docMk/>
            <pc:sldMk cId="3246821202" sldId="375"/>
            <ac:spMk id="8" creationId="{C7FA33FF-088D-4F16-95A2-2C64D353DEA8}"/>
          </ac:spMkLst>
        </pc:spChg>
        <pc:spChg chg="add mod">
          <ac:chgData name="Rafael Kuffner dos Anjos" userId="3925196f-71a7-46bf-baee-ed570243f2ce" providerId="ADAL" clId="{2DA801BC-0B09-46AA-80A0-2F0718BF5C8C}" dt="2021-09-26T17:52:30.644" v="1356" actId="1036"/>
          <ac:spMkLst>
            <pc:docMk/>
            <pc:sldMk cId="3246821202" sldId="375"/>
            <ac:spMk id="9" creationId="{CCE856F4-607E-4E84-A81F-BD36A0FDA235}"/>
          </ac:spMkLst>
        </pc:spChg>
        <pc:spChg chg="add">
          <ac:chgData name="Rafael Kuffner dos Anjos" userId="3925196f-71a7-46bf-baee-ed570243f2ce" providerId="ADAL" clId="{2DA801BC-0B09-46AA-80A0-2F0718BF5C8C}" dt="2021-09-26T17:45:01.730" v="1284" actId="26606"/>
          <ac:spMkLst>
            <pc:docMk/>
            <pc:sldMk cId="3246821202" sldId="375"/>
            <ac:spMk id="10" creationId="{A376EFB1-01CF-419F-ABF1-2AF02BBFCBD1}"/>
          </ac:spMkLst>
        </pc:spChg>
        <pc:spChg chg="add">
          <ac:chgData name="Rafael Kuffner dos Anjos" userId="3925196f-71a7-46bf-baee-ed570243f2ce" providerId="ADAL" clId="{2DA801BC-0B09-46AA-80A0-2F0718BF5C8C}" dt="2021-09-26T17:45:01.730" v="1284" actId="26606"/>
          <ac:spMkLst>
            <pc:docMk/>
            <pc:sldMk cId="3246821202" sldId="375"/>
            <ac:spMk id="12" creationId="{FF9DEA15-78BD-4750-AA18-B9F28A6D5AB8}"/>
          </ac:spMkLst>
        </pc:spChg>
        <pc:picChg chg="add mod">
          <ac:chgData name="Rafael Kuffner dos Anjos" userId="3925196f-71a7-46bf-baee-ed570243f2ce" providerId="ADAL" clId="{2DA801BC-0B09-46AA-80A0-2F0718BF5C8C}" dt="2021-09-26T17:52:30.644" v="1356" actId="1036"/>
          <ac:picMkLst>
            <pc:docMk/>
            <pc:sldMk cId="3246821202" sldId="375"/>
            <ac:picMk id="7" creationId="{E7BC500C-95D9-464B-9FD0-E917D28DB666}"/>
          </ac:picMkLst>
        </pc:picChg>
      </pc:sldChg>
      <pc:sldChg chg="addSp modSp add mod setBg setClrOvrMap">
        <pc:chgData name="Rafael Kuffner dos Anjos" userId="3925196f-71a7-46bf-baee-ed570243f2ce" providerId="ADAL" clId="{2DA801BC-0B09-46AA-80A0-2F0718BF5C8C}" dt="2021-09-26T17:59:11.656" v="2063"/>
        <pc:sldMkLst>
          <pc:docMk/>
          <pc:sldMk cId="2872341650" sldId="376"/>
        </pc:sldMkLst>
        <pc:spChg chg="mod">
          <ac:chgData name="Rafael Kuffner dos Anjos" userId="3925196f-71a7-46bf-baee-ed570243f2ce" providerId="ADAL" clId="{2DA801BC-0B09-46AA-80A0-2F0718BF5C8C}" dt="2021-09-26T17:52:56.224" v="1358" actId="26606"/>
          <ac:spMkLst>
            <pc:docMk/>
            <pc:sldMk cId="2872341650" sldId="376"/>
            <ac:spMk id="2" creationId="{38FE3013-85E1-414C-99DA-2F25069D2592}"/>
          </ac:spMkLst>
        </pc:spChg>
        <pc:spChg chg="mod">
          <ac:chgData name="Rafael Kuffner dos Anjos" userId="3925196f-71a7-46bf-baee-ed570243f2ce" providerId="ADAL" clId="{2DA801BC-0B09-46AA-80A0-2F0718BF5C8C}" dt="2021-09-26T17:55:25.870" v="1441" actId="20577"/>
          <ac:spMkLst>
            <pc:docMk/>
            <pc:sldMk cId="2872341650" sldId="376"/>
            <ac:spMk id="3" creationId="{DD30E326-E994-0E4B-9049-4E4256620728}"/>
          </ac:spMkLst>
        </pc:spChg>
        <pc:spChg chg="add mod">
          <ac:chgData name="Rafael Kuffner dos Anjos" userId="3925196f-71a7-46bf-baee-ed570243f2ce" providerId="ADAL" clId="{2DA801BC-0B09-46AA-80A0-2F0718BF5C8C}" dt="2021-09-26T17:59:11.656" v="2063"/>
          <ac:spMkLst>
            <pc:docMk/>
            <pc:sldMk cId="2872341650" sldId="376"/>
            <ac:spMk id="7" creationId="{3E5459AF-6CE2-4265-A618-6C786E2EB2ED}"/>
          </ac:spMkLst>
        </pc:spChg>
        <pc:spChg chg="add">
          <ac:chgData name="Rafael Kuffner dos Anjos" userId="3925196f-71a7-46bf-baee-ed570243f2ce" providerId="ADAL" clId="{2DA801BC-0B09-46AA-80A0-2F0718BF5C8C}" dt="2021-09-26T17:52:56.224" v="1358" actId="26606"/>
          <ac:spMkLst>
            <pc:docMk/>
            <pc:sldMk cId="2872341650" sldId="376"/>
            <ac:spMk id="8" creationId="{AD72D4D1-076F-49D3-9889-EFC4F6D7CA66}"/>
          </ac:spMkLst>
        </pc:spChg>
        <pc:picChg chg="add mod">
          <ac:chgData name="Rafael Kuffner dos Anjos" userId="3925196f-71a7-46bf-baee-ed570243f2ce" providerId="ADAL" clId="{2DA801BC-0B09-46AA-80A0-2F0718BF5C8C}" dt="2021-09-26T17:59:11.656" v="2063"/>
          <ac:picMkLst>
            <pc:docMk/>
            <pc:sldMk cId="2872341650" sldId="376"/>
            <ac:picMk id="6" creationId="{E01B8020-A227-4495-87D8-90E28EA6A2D1}"/>
          </ac:picMkLst>
        </pc:picChg>
        <pc:cxnChg chg="add">
          <ac:chgData name="Rafael Kuffner dos Anjos" userId="3925196f-71a7-46bf-baee-ed570243f2ce" providerId="ADAL" clId="{2DA801BC-0B09-46AA-80A0-2F0718BF5C8C}" dt="2021-09-26T17:52:56.224" v="1358" actId="26606"/>
          <ac:cxnSpMkLst>
            <pc:docMk/>
            <pc:sldMk cId="2872341650" sldId="376"/>
            <ac:cxnSpMk id="10" creationId="{2D72A2C9-F3CA-4216-8BAD-FA4C970C3C4E}"/>
          </ac:cxnSpMkLst>
        </pc:cxnChg>
      </pc:sldChg>
      <pc:sldChg chg="addSp delSp modSp add mod setBg setClrOvrMap">
        <pc:chgData name="Rafael Kuffner dos Anjos" userId="3925196f-71a7-46bf-baee-ed570243f2ce" providerId="ADAL" clId="{2DA801BC-0B09-46AA-80A0-2F0718BF5C8C}" dt="2021-09-26T17:59:19.609" v="2064" actId="207"/>
        <pc:sldMkLst>
          <pc:docMk/>
          <pc:sldMk cId="666056796" sldId="377"/>
        </pc:sldMkLst>
        <pc:spChg chg="mod">
          <ac:chgData name="Rafael Kuffner dos Anjos" userId="3925196f-71a7-46bf-baee-ed570243f2ce" providerId="ADAL" clId="{2DA801BC-0B09-46AA-80A0-2F0718BF5C8C}" dt="2021-09-26T17:47:21.627" v="1301" actId="26606"/>
          <ac:spMkLst>
            <pc:docMk/>
            <pc:sldMk cId="666056796" sldId="377"/>
            <ac:spMk id="2" creationId="{4CCD8BAC-A261-AD4F-9864-51DA596A00DB}"/>
          </ac:spMkLst>
        </pc:spChg>
        <pc:spChg chg="mod ord">
          <ac:chgData name="Rafael Kuffner dos Anjos" userId="3925196f-71a7-46bf-baee-ed570243f2ce" providerId="ADAL" clId="{2DA801BC-0B09-46AA-80A0-2F0718BF5C8C}" dt="2021-09-26T17:47:43.904" v="1316" actId="404"/>
          <ac:spMkLst>
            <pc:docMk/>
            <pc:sldMk cId="666056796" sldId="377"/>
            <ac:spMk id="3" creationId="{7C9E0B62-0EB0-024E-B0E8-D16D582DA5E7}"/>
          </ac:spMkLst>
        </pc:spChg>
        <pc:spChg chg="add del">
          <ac:chgData name="Rafael Kuffner dos Anjos" userId="3925196f-71a7-46bf-baee-ed570243f2ce" providerId="ADAL" clId="{2DA801BC-0B09-46AA-80A0-2F0718BF5C8C}" dt="2021-09-26T17:47:18.547" v="1298" actId="26606"/>
          <ac:spMkLst>
            <pc:docMk/>
            <pc:sldMk cId="666056796" sldId="377"/>
            <ac:spMk id="9" creationId="{FF9B822F-893E-44C8-963C-64F50ACECBB2}"/>
          </ac:spMkLst>
        </pc:spChg>
        <pc:spChg chg="add del">
          <ac:chgData name="Rafael Kuffner dos Anjos" userId="3925196f-71a7-46bf-baee-ed570243f2ce" providerId="ADAL" clId="{2DA801BC-0B09-46AA-80A0-2F0718BF5C8C}" dt="2021-09-26T17:47:18.547" v="1298" actId="26606"/>
          <ac:spMkLst>
            <pc:docMk/>
            <pc:sldMk cId="666056796" sldId="377"/>
            <ac:spMk id="11" creationId="{EBF87945-A001-489F-9D9B-7D9435F0B9CA}"/>
          </ac:spMkLst>
        </pc:spChg>
        <pc:spChg chg="add del">
          <ac:chgData name="Rafael Kuffner dos Anjos" userId="3925196f-71a7-46bf-baee-ed570243f2ce" providerId="ADAL" clId="{2DA801BC-0B09-46AA-80A0-2F0718BF5C8C}" dt="2021-09-26T17:47:21.608" v="1300" actId="26606"/>
          <ac:spMkLst>
            <pc:docMk/>
            <pc:sldMk cId="666056796" sldId="377"/>
            <ac:spMk id="13" creationId="{C5E6CFF1-2F42-4E10-9A97-F116F46F53FE}"/>
          </ac:spMkLst>
        </pc:spChg>
        <pc:spChg chg="add mod">
          <ac:chgData name="Rafael Kuffner dos Anjos" userId="3925196f-71a7-46bf-baee-ed570243f2ce" providerId="ADAL" clId="{2DA801BC-0B09-46AA-80A0-2F0718BF5C8C}" dt="2021-09-26T17:59:19.609" v="2064" actId="207"/>
          <ac:spMkLst>
            <pc:docMk/>
            <pc:sldMk cId="666056796" sldId="377"/>
            <ac:spMk id="15" creationId="{754F6A73-00B1-46A5-AC50-CDCE2B6D3708}"/>
          </ac:spMkLst>
        </pc:spChg>
        <pc:spChg chg="add">
          <ac:chgData name="Rafael Kuffner dos Anjos" userId="3925196f-71a7-46bf-baee-ed570243f2ce" providerId="ADAL" clId="{2DA801BC-0B09-46AA-80A0-2F0718BF5C8C}" dt="2021-09-26T17:47:21.627" v="1301" actId="26606"/>
          <ac:spMkLst>
            <pc:docMk/>
            <pc:sldMk cId="666056796" sldId="377"/>
            <ac:spMk id="16" creationId="{FF9B822F-893E-44C8-963C-64F50ACECBB2}"/>
          </ac:spMkLst>
        </pc:spChg>
        <pc:spChg chg="add">
          <ac:chgData name="Rafael Kuffner dos Anjos" userId="3925196f-71a7-46bf-baee-ed570243f2ce" providerId="ADAL" clId="{2DA801BC-0B09-46AA-80A0-2F0718BF5C8C}" dt="2021-09-26T17:47:21.627" v="1301" actId="26606"/>
          <ac:spMkLst>
            <pc:docMk/>
            <pc:sldMk cId="666056796" sldId="377"/>
            <ac:spMk id="17" creationId="{EBF87945-A001-489F-9D9B-7D9435F0B9CA}"/>
          </ac:spMkLst>
        </pc:spChg>
        <pc:picChg chg="add mod ord">
          <ac:chgData name="Rafael Kuffner dos Anjos" userId="3925196f-71a7-46bf-baee-ed570243f2ce" providerId="ADAL" clId="{2DA801BC-0B09-46AA-80A0-2F0718BF5C8C}" dt="2021-09-26T17:47:21.627" v="1301" actId="26606"/>
          <ac:picMkLst>
            <pc:docMk/>
            <pc:sldMk cId="666056796" sldId="377"/>
            <ac:picMk id="4" creationId="{D9E5C1BC-B9A1-4A74-94B8-55F863AE3544}"/>
          </ac:picMkLst>
        </pc:picChg>
        <pc:picChg chg="add mod">
          <ac:chgData name="Rafael Kuffner dos Anjos" userId="3925196f-71a7-46bf-baee-ed570243f2ce" providerId="ADAL" clId="{2DA801BC-0B09-46AA-80A0-2F0718BF5C8C}" dt="2021-09-26T17:52:36.879" v="1357"/>
          <ac:picMkLst>
            <pc:docMk/>
            <pc:sldMk cId="666056796" sldId="377"/>
            <ac:picMk id="12" creationId="{75F45656-6BCA-4884-89D0-A902B526BD71}"/>
          </ac:picMkLst>
        </pc:picChg>
        <pc:cxnChg chg="add del">
          <ac:chgData name="Rafael Kuffner dos Anjos" userId="3925196f-71a7-46bf-baee-ed570243f2ce" providerId="ADAL" clId="{2DA801BC-0B09-46AA-80A0-2F0718BF5C8C}" dt="2021-09-26T17:47:21.608" v="1300" actId="26606"/>
          <ac:cxnSpMkLst>
            <pc:docMk/>
            <pc:sldMk cId="666056796" sldId="377"/>
            <ac:cxnSpMk id="14" creationId="{67182200-4859-4C8D-BCBB-55B245C28BA3}"/>
          </ac:cxnSpMkLst>
        </pc:cxnChg>
      </pc:sldChg>
      <pc:sldChg chg="addSp modSp add mod">
        <pc:chgData name="Rafael Kuffner dos Anjos" userId="3925196f-71a7-46bf-baee-ed570243f2ce" providerId="ADAL" clId="{2DA801BC-0B09-46AA-80A0-2F0718BF5C8C}" dt="2021-09-26T13:56:02.126" v="265" actId="207"/>
        <pc:sldMkLst>
          <pc:docMk/>
          <pc:sldMk cId="3742244886" sldId="378"/>
        </pc:sldMkLst>
        <pc:spChg chg="mod">
          <ac:chgData name="Rafael Kuffner dos Anjos" userId="3925196f-71a7-46bf-baee-ed570243f2ce" providerId="ADAL" clId="{2DA801BC-0B09-46AA-80A0-2F0718BF5C8C}" dt="2021-09-26T13:47:07.571" v="146" actId="20577"/>
          <ac:spMkLst>
            <pc:docMk/>
            <pc:sldMk cId="3742244886" sldId="378"/>
            <ac:spMk id="2" creationId="{798114B2-08CC-554F-9C72-5C4799357DC6}"/>
          </ac:spMkLst>
        </pc:spChg>
        <pc:spChg chg="mod">
          <ac:chgData name="Rafael Kuffner dos Anjos" userId="3925196f-71a7-46bf-baee-ed570243f2ce" providerId="ADAL" clId="{2DA801BC-0B09-46AA-80A0-2F0718BF5C8C}" dt="2021-09-26T13:47:16.043" v="147" actId="21"/>
          <ac:spMkLst>
            <pc:docMk/>
            <pc:sldMk cId="3742244886" sldId="378"/>
            <ac:spMk id="3" creationId="{289B8F57-6711-804F-86AE-E6242A6D59CA}"/>
          </ac:spMkLst>
        </pc:spChg>
        <pc:spChg chg="add mod">
          <ac:chgData name="Rafael Kuffner dos Anjos" userId="3925196f-71a7-46bf-baee-ed570243f2ce" providerId="ADAL" clId="{2DA801BC-0B09-46AA-80A0-2F0718BF5C8C}" dt="2021-09-26T13:54:59.427" v="243" actId="404"/>
          <ac:spMkLst>
            <pc:docMk/>
            <pc:sldMk cId="3742244886" sldId="378"/>
            <ac:spMk id="4" creationId="{4EBD8286-85BB-488A-B14F-F34A7EB7DF07}"/>
          </ac:spMkLst>
        </pc:spChg>
        <pc:spChg chg="add mod">
          <ac:chgData name="Rafael Kuffner dos Anjos" userId="3925196f-71a7-46bf-baee-ed570243f2ce" providerId="ADAL" clId="{2DA801BC-0B09-46AA-80A0-2F0718BF5C8C}" dt="2021-09-26T13:55:04.093" v="245" actId="1076"/>
          <ac:spMkLst>
            <pc:docMk/>
            <pc:sldMk cId="3742244886" sldId="378"/>
            <ac:spMk id="5" creationId="{06466E3B-9B78-484D-86F2-DDBE697153F8}"/>
          </ac:spMkLst>
        </pc:spChg>
        <pc:spChg chg="add mod">
          <ac:chgData name="Rafael Kuffner dos Anjos" userId="3925196f-71a7-46bf-baee-ed570243f2ce" providerId="ADAL" clId="{2DA801BC-0B09-46AA-80A0-2F0718BF5C8C}" dt="2021-09-26T13:55:02.585" v="244" actId="1076"/>
          <ac:spMkLst>
            <pc:docMk/>
            <pc:sldMk cId="3742244886" sldId="378"/>
            <ac:spMk id="6" creationId="{A59A52A1-8583-4F70-B8AA-BCB2675B6D83}"/>
          </ac:spMkLst>
        </pc:spChg>
        <pc:spChg chg="add mod">
          <ac:chgData name="Rafael Kuffner dos Anjos" userId="3925196f-71a7-46bf-baee-ed570243f2ce" providerId="ADAL" clId="{2DA801BC-0B09-46AA-80A0-2F0718BF5C8C}" dt="2021-09-26T13:56:02.126" v="265" actId="207"/>
          <ac:spMkLst>
            <pc:docMk/>
            <pc:sldMk cId="3742244886" sldId="378"/>
            <ac:spMk id="7" creationId="{393877A7-5A68-4A2F-9634-F11AC96B45A2}"/>
          </ac:spMkLst>
        </pc:spChg>
        <pc:cxnChg chg="add mod">
          <ac:chgData name="Rafael Kuffner dos Anjos" userId="3925196f-71a7-46bf-baee-ed570243f2ce" providerId="ADAL" clId="{2DA801BC-0B09-46AA-80A0-2F0718BF5C8C}" dt="2021-09-26T13:55:47.778" v="253" actId="1036"/>
          <ac:cxnSpMkLst>
            <pc:docMk/>
            <pc:sldMk cId="3742244886" sldId="378"/>
            <ac:cxnSpMk id="9" creationId="{69C6044F-EA62-44D9-8777-B1E9FCCC2805}"/>
          </ac:cxnSpMkLst>
        </pc:cxnChg>
        <pc:cxnChg chg="add mod">
          <ac:chgData name="Rafael Kuffner dos Anjos" userId="3925196f-71a7-46bf-baee-ed570243f2ce" providerId="ADAL" clId="{2DA801BC-0B09-46AA-80A0-2F0718BF5C8C}" dt="2021-09-26T13:55:47.778" v="253" actId="1036"/>
          <ac:cxnSpMkLst>
            <pc:docMk/>
            <pc:sldMk cId="3742244886" sldId="378"/>
            <ac:cxnSpMk id="11" creationId="{FE93F889-9C03-4C23-9583-D37485E6F6D6}"/>
          </ac:cxnSpMkLst>
        </pc:cxnChg>
        <pc:cxnChg chg="add mod">
          <ac:chgData name="Rafael Kuffner dos Anjos" userId="3925196f-71a7-46bf-baee-ed570243f2ce" providerId="ADAL" clId="{2DA801BC-0B09-46AA-80A0-2F0718BF5C8C}" dt="2021-09-26T13:55:47.778" v="253" actId="1036"/>
          <ac:cxnSpMkLst>
            <pc:docMk/>
            <pc:sldMk cId="3742244886" sldId="378"/>
            <ac:cxnSpMk id="13" creationId="{AF098BCF-FD86-495F-874E-38B5FD6A53D2}"/>
          </ac:cxnSpMkLst>
        </pc:cxnChg>
      </pc:sldChg>
      <pc:sldChg chg="addSp delSp modSp add mod setBg">
        <pc:chgData name="Rafael Kuffner dos Anjos" userId="3925196f-71a7-46bf-baee-ed570243f2ce" providerId="ADAL" clId="{2DA801BC-0B09-46AA-80A0-2F0718BF5C8C}" dt="2021-09-26T16:42:55.731" v="566" actId="26606"/>
        <pc:sldMkLst>
          <pc:docMk/>
          <pc:sldMk cId="1081055072" sldId="379"/>
        </pc:sldMkLst>
        <pc:spChg chg="mod">
          <ac:chgData name="Rafael Kuffner dos Anjos" userId="3925196f-71a7-46bf-baee-ed570243f2ce" providerId="ADAL" clId="{2DA801BC-0B09-46AA-80A0-2F0718BF5C8C}" dt="2021-09-26T16:42:55.731" v="566" actId="26606"/>
          <ac:spMkLst>
            <pc:docMk/>
            <pc:sldMk cId="1081055072" sldId="379"/>
            <ac:spMk id="2" creationId="{FD975BF9-2639-9446-BB41-BF9C83002617}"/>
          </ac:spMkLst>
        </pc:spChg>
        <pc:spChg chg="del mod">
          <ac:chgData name="Rafael Kuffner dos Anjos" userId="3925196f-71a7-46bf-baee-ed570243f2ce" providerId="ADAL" clId="{2DA801BC-0B09-46AA-80A0-2F0718BF5C8C}" dt="2021-09-26T14:03:59.595" v="366" actId="26606"/>
          <ac:spMkLst>
            <pc:docMk/>
            <pc:sldMk cId="1081055072" sldId="379"/>
            <ac:spMk id="3" creationId="{5735CF44-D4EC-5346-8DC4-1B3213E858AF}"/>
          </ac:spMkLst>
        </pc:spChg>
        <pc:spChg chg="add del">
          <ac:chgData name="Rafael Kuffner dos Anjos" userId="3925196f-71a7-46bf-baee-ed570243f2ce" providerId="ADAL" clId="{2DA801BC-0B09-46AA-80A0-2F0718BF5C8C}" dt="2021-09-26T16:42:55.687" v="565" actId="26606"/>
          <ac:spMkLst>
            <pc:docMk/>
            <pc:sldMk cId="1081055072" sldId="379"/>
            <ac:spMk id="8" creationId="{D55CD764-972B-4CA5-A885-53E55C63E174}"/>
          </ac:spMkLst>
        </pc:spChg>
        <pc:spChg chg="add del">
          <ac:chgData name="Rafael Kuffner dos Anjos" userId="3925196f-71a7-46bf-baee-ed570243f2ce" providerId="ADAL" clId="{2DA801BC-0B09-46AA-80A0-2F0718BF5C8C}" dt="2021-09-26T14:03:59.568" v="365" actId="26606"/>
          <ac:spMkLst>
            <pc:docMk/>
            <pc:sldMk cId="1081055072" sldId="379"/>
            <ac:spMk id="10" creationId="{23A58148-D452-4F6F-A2FE-EED968DE1970}"/>
          </ac:spMkLst>
        </pc:spChg>
        <pc:spChg chg="add del">
          <ac:chgData name="Rafael Kuffner dos Anjos" userId="3925196f-71a7-46bf-baee-ed570243f2ce" providerId="ADAL" clId="{2DA801BC-0B09-46AA-80A0-2F0718BF5C8C}" dt="2021-09-26T16:42:55.687" v="565" actId="26606"/>
          <ac:spMkLst>
            <pc:docMk/>
            <pc:sldMk cId="1081055072" sldId="379"/>
            <ac:spMk id="12" creationId="{34165AB3-7006-4430-BCE3-25476BE13322}"/>
          </ac:spMkLst>
        </pc:spChg>
        <pc:spChg chg="add del">
          <ac:chgData name="Rafael Kuffner dos Anjos" userId="3925196f-71a7-46bf-baee-ed570243f2ce" providerId="ADAL" clId="{2DA801BC-0B09-46AA-80A0-2F0718BF5C8C}" dt="2021-09-26T16:42:55.687" v="565" actId="26606"/>
          <ac:spMkLst>
            <pc:docMk/>
            <pc:sldMk cId="1081055072" sldId="379"/>
            <ac:spMk id="36" creationId="{E3E51905-F374-4E1A-97CF-B741584B74D5}"/>
          </ac:spMkLst>
        </pc:spChg>
        <pc:spChg chg="add">
          <ac:chgData name="Rafael Kuffner dos Anjos" userId="3925196f-71a7-46bf-baee-ed570243f2ce" providerId="ADAL" clId="{2DA801BC-0B09-46AA-80A0-2F0718BF5C8C}" dt="2021-09-26T16:42:55.731" v="566" actId="26606"/>
          <ac:spMkLst>
            <pc:docMk/>
            <pc:sldMk cId="1081055072" sldId="379"/>
            <ac:spMk id="38" creationId="{3A5B4632-C963-4296-86F0-79AA9EA5AE98}"/>
          </ac:spMkLst>
        </pc:spChg>
        <pc:grpChg chg="add del">
          <ac:chgData name="Rafael Kuffner dos Anjos" userId="3925196f-71a7-46bf-baee-ed570243f2ce" providerId="ADAL" clId="{2DA801BC-0B09-46AA-80A0-2F0718BF5C8C}" dt="2021-09-26T16:42:55.687" v="565" actId="26606"/>
          <ac:grpSpMkLst>
            <pc:docMk/>
            <pc:sldMk cId="1081055072" sldId="379"/>
            <ac:grpSpMk id="14" creationId="{11999B20-6058-4C55-882E-A1FB050B69DD}"/>
          </ac:grpSpMkLst>
        </pc:grpChg>
        <pc:graphicFrameChg chg="add mod modGraphic">
          <ac:chgData name="Rafael Kuffner dos Anjos" userId="3925196f-71a7-46bf-baee-ed570243f2ce" providerId="ADAL" clId="{2DA801BC-0B09-46AA-80A0-2F0718BF5C8C}" dt="2021-09-26T16:42:55.731" v="566" actId="26606"/>
          <ac:graphicFrameMkLst>
            <pc:docMk/>
            <pc:sldMk cId="1081055072" sldId="379"/>
            <ac:graphicFrameMk id="5" creationId="{FAE8D82E-B8EA-4916-B1DE-44CCC6C22E12}"/>
          </ac:graphicFrameMkLst>
        </pc:graphicFrameChg>
        <pc:picChg chg="add del">
          <ac:chgData name="Rafael Kuffner dos Anjos" userId="3925196f-71a7-46bf-baee-ed570243f2ce" providerId="ADAL" clId="{2DA801BC-0B09-46AA-80A0-2F0718BF5C8C}" dt="2021-09-26T14:03:59.568" v="365" actId="26606"/>
          <ac:picMkLst>
            <pc:docMk/>
            <pc:sldMk cId="1081055072" sldId="379"/>
            <ac:picMk id="7" creationId="{ACE71DB7-6C88-42B3-A58D-D7D5B9E11E85}"/>
          </ac:picMkLst>
        </pc:picChg>
      </pc:sldChg>
      <pc:sldChg chg="addSp delSp modSp add mod">
        <pc:chgData name="Rafael Kuffner dos Anjos" userId="3925196f-71a7-46bf-baee-ed570243f2ce" providerId="ADAL" clId="{2DA801BC-0B09-46AA-80A0-2F0718BF5C8C}" dt="2021-09-26T17:19:41.177" v="939" actId="1076"/>
        <pc:sldMkLst>
          <pc:docMk/>
          <pc:sldMk cId="3022837625" sldId="380"/>
        </pc:sldMkLst>
        <pc:spChg chg="mod">
          <ac:chgData name="Rafael Kuffner dos Anjos" userId="3925196f-71a7-46bf-baee-ed570243f2ce" providerId="ADAL" clId="{2DA801BC-0B09-46AA-80A0-2F0718BF5C8C}" dt="2021-09-26T14:07:29.968" v="404" actId="1076"/>
          <ac:spMkLst>
            <pc:docMk/>
            <pc:sldMk cId="3022837625" sldId="380"/>
            <ac:spMk id="2" creationId="{83AFE192-1CFF-B549-9011-E6ECE3F5E172}"/>
          </ac:spMkLst>
        </pc:spChg>
        <pc:spChg chg="add del mod">
          <ac:chgData name="Rafael Kuffner dos Anjos" userId="3925196f-71a7-46bf-baee-ed570243f2ce" providerId="ADAL" clId="{2DA801BC-0B09-46AA-80A0-2F0718BF5C8C}" dt="2021-09-26T16:46:48.678" v="685" actId="1076"/>
          <ac:spMkLst>
            <pc:docMk/>
            <pc:sldMk cId="3022837625" sldId="380"/>
            <ac:spMk id="3" creationId="{2BE05CA3-2A9B-194F-96B8-A98CF7A01CB8}"/>
          </ac:spMkLst>
        </pc:spChg>
        <pc:spChg chg="add del mod">
          <ac:chgData name="Rafael Kuffner dos Anjos" userId="3925196f-71a7-46bf-baee-ed570243f2ce" providerId="ADAL" clId="{2DA801BC-0B09-46AA-80A0-2F0718BF5C8C}" dt="2021-09-26T17:19:37.926" v="937" actId="478"/>
          <ac:spMkLst>
            <pc:docMk/>
            <pc:sldMk cId="3022837625" sldId="380"/>
            <ac:spMk id="4" creationId="{1081BA60-CAA6-4E5E-8D4F-FDEDDBF6BD58}"/>
          </ac:spMkLst>
        </pc:spChg>
        <pc:spChg chg="add mod">
          <ac:chgData name="Rafael Kuffner dos Anjos" userId="3925196f-71a7-46bf-baee-ed570243f2ce" providerId="ADAL" clId="{2DA801BC-0B09-46AA-80A0-2F0718BF5C8C}" dt="2021-09-26T16:46:44.702" v="684" actId="1076"/>
          <ac:spMkLst>
            <pc:docMk/>
            <pc:sldMk cId="3022837625" sldId="380"/>
            <ac:spMk id="9" creationId="{8A16DD20-8019-4BF2-99B2-0B923A8D7DE9}"/>
          </ac:spMkLst>
        </pc:spChg>
        <pc:spChg chg="add mod">
          <ac:chgData name="Rafael Kuffner dos Anjos" userId="3925196f-71a7-46bf-baee-ed570243f2ce" providerId="ADAL" clId="{2DA801BC-0B09-46AA-80A0-2F0718BF5C8C}" dt="2021-09-26T17:19:41.177" v="939" actId="1076"/>
          <ac:spMkLst>
            <pc:docMk/>
            <pc:sldMk cId="3022837625" sldId="380"/>
            <ac:spMk id="10" creationId="{B1406851-1682-44B5-B35E-7F83141BF1D3}"/>
          </ac:spMkLst>
        </pc:spChg>
        <pc:graphicFrameChg chg="add del">
          <ac:chgData name="Rafael Kuffner dos Anjos" userId="3925196f-71a7-46bf-baee-ed570243f2ce" providerId="ADAL" clId="{2DA801BC-0B09-46AA-80A0-2F0718BF5C8C}" dt="2021-09-26T16:45:13.418" v="619" actId="26606"/>
          <ac:graphicFrameMkLst>
            <pc:docMk/>
            <pc:sldMk cId="3022837625" sldId="380"/>
            <ac:graphicFrameMk id="6" creationId="{D35DD9DA-9D55-4ADB-9B54-C4E80A077B65}"/>
          </ac:graphicFrameMkLst>
        </pc:graphicFrameChg>
        <pc:graphicFrameChg chg="add del">
          <ac:chgData name="Rafael Kuffner dos Anjos" userId="3925196f-71a7-46bf-baee-ed570243f2ce" providerId="ADAL" clId="{2DA801BC-0B09-46AA-80A0-2F0718BF5C8C}" dt="2021-09-26T16:45:17.058" v="621" actId="26606"/>
          <ac:graphicFrameMkLst>
            <pc:docMk/>
            <pc:sldMk cId="3022837625" sldId="380"/>
            <ac:graphicFrameMk id="8" creationId="{EC050F87-C738-4564-A92A-BAEE82131438}"/>
          </ac:graphicFrameMkLst>
        </pc:graphicFrameChg>
      </pc:sldChg>
      <pc:sldChg chg="addSp delSp modSp add mod modAnim">
        <pc:chgData name="Rafael Kuffner dos Anjos" userId="3925196f-71a7-46bf-baee-ed570243f2ce" providerId="ADAL" clId="{2DA801BC-0B09-46AA-80A0-2F0718BF5C8C}" dt="2021-09-26T17:19:53.304" v="942" actId="1076"/>
        <pc:sldMkLst>
          <pc:docMk/>
          <pc:sldMk cId="2811335583" sldId="381"/>
        </pc:sldMkLst>
        <pc:spChg chg="del">
          <ac:chgData name="Rafael Kuffner dos Anjos" userId="3925196f-71a7-46bf-baee-ed570243f2ce" providerId="ADAL" clId="{2DA801BC-0B09-46AA-80A0-2F0718BF5C8C}" dt="2021-09-26T14:05:43.609" v="368" actId="478"/>
          <ac:spMkLst>
            <pc:docMk/>
            <pc:sldMk cId="2811335583" sldId="381"/>
            <ac:spMk id="2" creationId="{AC67E484-3B46-0549-AB47-0C7BB9353CA1}"/>
          </ac:spMkLst>
        </pc:spChg>
        <pc:spChg chg="add del mod">
          <ac:chgData name="Rafael Kuffner dos Anjos" userId="3925196f-71a7-46bf-baee-ed570243f2ce" providerId="ADAL" clId="{2DA801BC-0B09-46AA-80A0-2F0718BF5C8C}" dt="2021-09-26T16:44:29.187" v="606" actId="113"/>
          <ac:spMkLst>
            <pc:docMk/>
            <pc:sldMk cId="2811335583" sldId="381"/>
            <ac:spMk id="3" creationId="{A9C85299-0C53-C749-9DD7-AB4199EBA79C}"/>
          </ac:spMkLst>
        </pc:spChg>
        <pc:spChg chg="add mod">
          <ac:chgData name="Rafael Kuffner dos Anjos" userId="3925196f-71a7-46bf-baee-ed570243f2ce" providerId="ADAL" clId="{2DA801BC-0B09-46AA-80A0-2F0718BF5C8C}" dt="2021-09-26T14:06:33.355" v="380" actId="1076"/>
          <ac:spMkLst>
            <pc:docMk/>
            <pc:sldMk cId="2811335583" sldId="381"/>
            <ac:spMk id="5" creationId="{58D26475-FD4B-4FA8-B5F7-B0ABDB2BE2CB}"/>
          </ac:spMkLst>
        </pc:spChg>
        <pc:spChg chg="add del mod">
          <ac:chgData name="Rafael Kuffner dos Anjos" userId="3925196f-71a7-46bf-baee-ed570243f2ce" providerId="ADAL" clId="{2DA801BC-0B09-46AA-80A0-2F0718BF5C8C}" dt="2021-09-26T17:19:45.150" v="940" actId="478"/>
          <ac:spMkLst>
            <pc:docMk/>
            <pc:sldMk cId="2811335583" sldId="381"/>
            <ac:spMk id="6" creationId="{B72689F9-774E-4431-8EE7-1B9EBF290693}"/>
          </ac:spMkLst>
        </pc:spChg>
        <pc:spChg chg="add mod">
          <ac:chgData name="Rafael Kuffner dos Anjos" userId="3925196f-71a7-46bf-baee-ed570243f2ce" providerId="ADAL" clId="{2DA801BC-0B09-46AA-80A0-2F0718BF5C8C}" dt="2021-09-26T14:05:44.736" v="369"/>
          <ac:spMkLst>
            <pc:docMk/>
            <pc:sldMk cId="2811335583" sldId="381"/>
            <ac:spMk id="8" creationId="{166CB742-D947-4C57-BAB3-DDFD5927D1AA}"/>
          </ac:spMkLst>
        </pc:spChg>
        <pc:spChg chg="add mod">
          <ac:chgData name="Rafael Kuffner dos Anjos" userId="3925196f-71a7-46bf-baee-ed570243f2ce" providerId="ADAL" clId="{2DA801BC-0B09-46AA-80A0-2F0718BF5C8C}" dt="2021-09-26T14:05:49.830" v="370" actId="21"/>
          <ac:spMkLst>
            <pc:docMk/>
            <pc:sldMk cId="2811335583" sldId="381"/>
            <ac:spMk id="9" creationId="{945503C9-7072-411A-BF45-B589383DB45F}"/>
          </ac:spMkLst>
        </pc:spChg>
        <pc:spChg chg="add mod">
          <ac:chgData name="Rafael Kuffner dos Anjos" userId="3925196f-71a7-46bf-baee-ed570243f2ce" providerId="ADAL" clId="{2DA801BC-0B09-46AA-80A0-2F0718BF5C8C}" dt="2021-09-26T16:47:14.155" v="690" actId="1076"/>
          <ac:spMkLst>
            <pc:docMk/>
            <pc:sldMk cId="2811335583" sldId="381"/>
            <ac:spMk id="10" creationId="{F96E35A6-FB8A-4E61-AA41-CC9711A56CB9}"/>
          </ac:spMkLst>
        </pc:spChg>
        <pc:spChg chg="add mod">
          <ac:chgData name="Rafael Kuffner dos Anjos" userId="3925196f-71a7-46bf-baee-ed570243f2ce" providerId="ADAL" clId="{2DA801BC-0B09-46AA-80A0-2F0718BF5C8C}" dt="2021-09-26T17:19:53.304" v="942" actId="1076"/>
          <ac:spMkLst>
            <pc:docMk/>
            <pc:sldMk cId="2811335583" sldId="381"/>
            <ac:spMk id="17" creationId="{1B92EC1F-ED56-433C-B632-47228A52F41E}"/>
          </ac:spMkLst>
        </pc:spChg>
        <pc:grpChg chg="add mod">
          <ac:chgData name="Rafael Kuffner dos Anjos" userId="3925196f-71a7-46bf-baee-ed570243f2ce" providerId="ADAL" clId="{2DA801BC-0B09-46AA-80A0-2F0718BF5C8C}" dt="2021-09-26T14:05:44.736" v="369"/>
          <ac:grpSpMkLst>
            <pc:docMk/>
            <pc:sldMk cId="2811335583" sldId="381"/>
            <ac:grpSpMk id="7" creationId="{19CAA347-344A-4EAD-B6AF-3D12EB249D6B}"/>
          </ac:grpSpMkLst>
        </pc:grpChg>
        <pc:graphicFrameChg chg="add del">
          <ac:chgData name="Rafael Kuffner dos Anjos" userId="3925196f-71a7-46bf-baee-ed570243f2ce" providerId="ADAL" clId="{2DA801BC-0B09-46AA-80A0-2F0718BF5C8C}" dt="2021-09-26T16:43:13.698" v="568" actId="26606"/>
          <ac:graphicFrameMkLst>
            <pc:docMk/>
            <pc:sldMk cId="2811335583" sldId="381"/>
            <ac:graphicFrameMk id="11" creationId="{6362570E-6256-4E91-9CB1-A65FD67C47EB}"/>
          </ac:graphicFrameMkLst>
        </pc:graphicFrameChg>
        <pc:graphicFrameChg chg="add del">
          <ac:chgData name="Rafael Kuffner dos Anjos" userId="3925196f-71a7-46bf-baee-ed570243f2ce" providerId="ADAL" clId="{2DA801BC-0B09-46AA-80A0-2F0718BF5C8C}" dt="2021-09-26T16:44:16.925" v="600" actId="26606"/>
          <ac:graphicFrameMkLst>
            <pc:docMk/>
            <pc:sldMk cId="2811335583" sldId="381"/>
            <ac:graphicFrameMk id="12" creationId="{11EF6B11-970B-49BA-ACA2-1F759CB15708}"/>
          </ac:graphicFrameMkLst>
        </pc:graphicFrameChg>
        <pc:graphicFrameChg chg="add del">
          <ac:chgData name="Rafael Kuffner dos Anjos" userId="3925196f-71a7-46bf-baee-ed570243f2ce" providerId="ADAL" clId="{2DA801BC-0B09-46AA-80A0-2F0718BF5C8C}" dt="2021-09-26T16:43:15.091" v="570" actId="26606"/>
          <ac:graphicFrameMkLst>
            <pc:docMk/>
            <pc:sldMk cId="2811335583" sldId="381"/>
            <ac:graphicFrameMk id="13" creationId="{1ABB5EAE-50FC-473F-8A83-0348FB6640DF}"/>
          </ac:graphicFrameMkLst>
        </pc:graphicFrameChg>
        <pc:graphicFrameChg chg="add del">
          <ac:chgData name="Rafael Kuffner dos Anjos" userId="3925196f-71a7-46bf-baee-ed570243f2ce" providerId="ADAL" clId="{2DA801BC-0B09-46AA-80A0-2F0718BF5C8C}" dt="2021-09-26T16:44:19.123" v="602" actId="26606"/>
          <ac:graphicFrameMkLst>
            <pc:docMk/>
            <pc:sldMk cId="2811335583" sldId="381"/>
            <ac:graphicFrameMk id="14" creationId="{DA7EFB24-00E7-4907-AC2F-C556F583A768}"/>
          </ac:graphicFrameMkLst>
        </pc:graphicFrameChg>
        <pc:graphicFrameChg chg="add del">
          <ac:chgData name="Rafael Kuffner dos Anjos" userId="3925196f-71a7-46bf-baee-ed570243f2ce" providerId="ADAL" clId="{2DA801BC-0B09-46AA-80A0-2F0718BF5C8C}" dt="2021-09-26T16:44:20.316" v="604" actId="26606"/>
          <ac:graphicFrameMkLst>
            <pc:docMk/>
            <pc:sldMk cId="2811335583" sldId="381"/>
            <ac:graphicFrameMk id="16" creationId="{81D130EB-C3F7-4C20-8007-0B5A99EA043C}"/>
          </ac:graphicFrameMkLst>
        </pc:graphicFrameChg>
      </pc:sldChg>
      <pc:sldChg chg="addSp delSp modSp add mod">
        <pc:chgData name="Rafael Kuffner dos Anjos" userId="3925196f-71a7-46bf-baee-ed570243f2ce" providerId="ADAL" clId="{2DA801BC-0B09-46AA-80A0-2F0718BF5C8C}" dt="2021-09-26T17:19:20.142" v="932" actId="14100"/>
        <pc:sldMkLst>
          <pc:docMk/>
          <pc:sldMk cId="3333239897" sldId="382"/>
        </pc:sldMkLst>
        <pc:spChg chg="mod">
          <ac:chgData name="Rafael Kuffner dos Anjos" userId="3925196f-71a7-46bf-baee-ed570243f2ce" providerId="ADAL" clId="{2DA801BC-0B09-46AA-80A0-2F0718BF5C8C}" dt="2021-09-26T14:09:29.120" v="416" actId="1076"/>
          <ac:spMkLst>
            <pc:docMk/>
            <pc:sldMk cId="3333239897" sldId="382"/>
            <ac:spMk id="2" creationId="{480C9812-D886-124B-9F2B-74C6B1E6A062}"/>
          </ac:spMkLst>
        </pc:spChg>
        <pc:spChg chg="add del mod">
          <ac:chgData name="Rafael Kuffner dos Anjos" userId="3925196f-71a7-46bf-baee-ed570243f2ce" providerId="ADAL" clId="{2DA801BC-0B09-46AA-80A0-2F0718BF5C8C}" dt="2021-09-26T16:50:48.819" v="709" actId="1076"/>
          <ac:spMkLst>
            <pc:docMk/>
            <pc:sldMk cId="3333239897" sldId="382"/>
            <ac:spMk id="3" creationId="{58002666-EB89-444B-A393-DE70C1BCD020}"/>
          </ac:spMkLst>
        </pc:spChg>
        <pc:spChg chg="add del mod">
          <ac:chgData name="Rafael Kuffner dos Anjos" userId="3925196f-71a7-46bf-baee-ed570243f2ce" providerId="ADAL" clId="{2DA801BC-0B09-46AA-80A0-2F0718BF5C8C}" dt="2021-09-26T17:19:15.448" v="929" actId="478"/>
          <ac:spMkLst>
            <pc:docMk/>
            <pc:sldMk cId="3333239897" sldId="382"/>
            <ac:spMk id="4" creationId="{C1734546-9C8F-4CAB-B42C-033D08C57DDE}"/>
          </ac:spMkLst>
        </pc:spChg>
        <pc:spChg chg="add del">
          <ac:chgData name="Rafael Kuffner dos Anjos" userId="3925196f-71a7-46bf-baee-ed570243f2ce" providerId="ADAL" clId="{2DA801BC-0B09-46AA-80A0-2F0718BF5C8C}" dt="2021-09-26T16:50:51.042" v="711" actId="22"/>
          <ac:spMkLst>
            <pc:docMk/>
            <pc:sldMk cId="3333239897" sldId="382"/>
            <ac:spMk id="7" creationId="{CC6B96CD-B173-4311-B136-33A773E169D5}"/>
          </ac:spMkLst>
        </pc:spChg>
        <pc:spChg chg="add mod">
          <ac:chgData name="Rafael Kuffner dos Anjos" userId="3925196f-71a7-46bf-baee-ed570243f2ce" providerId="ADAL" clId="{2DA801BC-0B09-46AA-80A0-2F0718BF5C8C}" dt="2021-09-26T17:05:58.627" v="758" actId="14100"/>
          <ac:spMkLst>
            <pc:docMk/>
            <pc:sldMk cId="3333239897" sldId="382"/>
            <ac:spMk id="9" creationId="{C4EC693C-8165-459C-989A-E1A1BA11C15D}"/>
          </ac:spMkLst>
        </pc:spChg>
        <pc:spChg chg="add mod">
          <ac:chgData name="Rafael Kuffner dos Anjos" userId="3925196f-71a7-46bf-baee-ed570243f2ce" providerId="ADAL" clId="{2DA801BC-0B09-46AA-80A0-2F0718BF5C8C}" dt="2021-09-26T17:19:20.142" v="932" actId="14100"/>
          <ac:spMkLst>
            <pc:docMk/>
            <pc:sldMk cId="3333239897" sldId="382"/>
            <ac:spMk id="14" creationId="{8DA2FF9B-6FCA-437F-A822-10EA8768A931}"/>
          </ac:spMkLst>
        </pc:spChg>
        <pc:graphicFrameChg chg="add del mod">
          <ac:chgData name="Rafael Kuffner dos Anjos" userId="3925196f-71a7-46bf-baee-ed570243f2ce" providerId="ADAL" clId="{2DA801BC-0B09-46AA-80A0-2F0718BF5C8C}" dt="2021-09-26T16:50:41.285" v="707" actId="26606"/>
          <ac:graphicFrameMkLst>
            <pc:docMk/>
            <pc:sldMk cId="3333239897" sldId="382"/>
            <ac:graphicFrameMk id="6" creationId="{576C854E-E880-4D61-B708-89B285461BDB}"/>
          </ac:graphicFrameMkLst>
        </pc:graphicFrameChg>
        <pc:picChg chg="add del mod">
          <ac:chgData name="Rafael Kuffner dos Anjos" userId="3925196f-71a7-46bf-baee-ed570243f2ce" providerId="ADAL" clId="{2DA801BC-0B09-46AA-80A0-2F0718BF5C8C}" dt="2021-09-26T17:05:50.245" v="756" actId="478"/>
          <ac:picMkLst>
            <pc:docMk/>
            <pc:sldMk cId="3333239897" sldId="382"/>
            <ac:picMk id="11" creationId="{ABC28F8A-CA76-45FC-AC8B-6326B25E2236}"/>
          </ac:picMkLst>
        </pc:picChg>
        <pc:picChg chg="add mod">
          <ac:chgData name="Rafael Kuffner dos Anjos" userId="3925196f-71a7-46bf-baee-ed570243f2ce" providerId="ADAL" clId="{2DA801BC-0B09-46AA-80A0-2F0718BF5C8C}" dt="2021-09-26T17:05:52.473" v="757" actId="1076"/>
          <ac:picMkLst>
            <pc:docMk/>
            <pc:sldMk cId="3333239897" sldId="382"/>
            <ac:picMk id="13" creationId="{5B6EE2DD-F8F8-4D8F-A374-CEB3F2D9B204}"/>
          </ac:picMkLst>
        </pc:picChg>
      </pc:sldChg>
      <pc:sldChg chg="addSp delSp modSp add mod modAnim">
        <pc:chgData name="Rafael Kuffner dos Anjos" userId="3925196f-71a7-46bf-baee-ed570243f2ce" providerId="ADAL" clId="{2DA801BC-0B09-46AA-80A0-2F0718BF5C8C}" dt="2021-09-26T17:20:00.707" v="943" actId="1076"/>
        <pc:sldMkLst>
          <pc:docMk/>
          <pc:sldMk cId="2936153407" sldId="383"/>
        </pc:sldMkLst>
        <pc:spChg chg="mod">
          <ac:chgData name="Rafael Kuffner dos Anjos" userId="3925196f-71a7-46bf-baee-ed570243f2ce" providerId="ADAL" clId="{2DA801BC-0B09-46AA-80A0-2F0718BF5C8C}" dt="2021-09-26T17:20:00.707" v="943" actId="1076"/>
          <ac:spMkLst>
            <pc:docMk/>
            <pc:sldMk cId="2936153407" sldId="383"/>
            <ac:spMk id="2" creationId="{0A444EAC-5059-FE46-BE3F-6B66B95984EF}"/>
          </ac:spMkLst>
        </pc:spChg>
        <pc:spChg chg="mod">
          <ac:chgData name="Rafael Kuffner dos Anjos" userId="3925196f-71a7-46bf-baee-ed570243f2ce" providerId="ADAL" clId="{2DA801BC-0B09-46AA-80A0-2F0718BF5C8C}" dt="2021-09-26T16:42:03.860" v="555" actId="14100"/>
          <ac:spMkLst>
            <pc:docMk/>
            <pc:sldMk cId="2936153407" sldId="383"/>
            <ac:spMk id="3" creationId="{EE19988A-0293-8348-928C-97FD9DD3B87B}"/>
          </ac:spMkLst>
        </pc:spChg>
        <pc:spChg chg="add del mod">
          <ac:chgData name="Rafael Kuffner dos Anjos" userId="3925196f-71a7-46bf-baee-ed570243f2ce" providerId="ADAL" clId="{2DA801BC-0B09-46AA-80A0-2F0718BF5C8C}" dt="2021-09-26T17:19:23.884" v="933" actId="478"/>
          <ac:spMkLst>
            <pc:docMk/>
            <pc:sldMk cId="2936153407" sldId="383"/>
            <ac:spMk id="4" creationId="{F6E2F512-2C71-425C-96D7-01CC33D7704A}"/>
          </ac:spMkLst>
        </pc:spChg>
        <pc:spChg chg="add mod">
          <ac:chgData name="Rafael Kuffner dos Anjos" userId="3925196f-71a7-46bf-baee-ed570243f2ce" providerId="ADAL" clId="{2DA801BC-0B09-46AA-80A0-2F0718BF5C8C}" dt="2021-09-26T16:42:13.513" v="563" actId="1076"/>
          <ac:spMkLst>
            <pc:docMk/>
            <pc:sldMk cId="2936153407" sldId="383"/>
            <ac:spMk id="5" creationId="{0AE7C6BA-AA2C-46C4-B887-3E399E58D23A}"/>
          </ac:spMkLst>
        </pc:spChg>
        <pc:spChg chg="add mod">
          <ac:chgData name="Rafael Kuffner dos Anjos" userId="3925196f-71a7-46bf-baee-ed570243f2ce" providerId="ADAL" clId="{2DA801BC-0B09-46AA-80A0-2F0718BF5C8C}" dt="2021-09-26T17:17:43.062" v="795" actId="1076"/>
          <ac:spMkLst>
            <pc:docMk/>
            <pc:sldMk cId="2936153407" sldId="383"/>
            <ac:spMk id="6" creationId="{31E50556-5668-4593-84E8-F7B3461ECF17}"/>
          </ac:spMkLst>
        </pc:spChg>
        <pc:spChg chg="add mod">
          <ac:chgData name="Rafael Kuffner dos Anjos" userId="3925196f-71a7-46bf-baee-ed570243f2ce" providerId="ADAL" clId="{2DA801BC-0B09-46AA-80A0-2F0718BF5C8C}" dt="2021-09-26T17:17:45.852" v="796" actId="20577"/>
          <ac:spMkLst>
            <pc:docMk/>
            <pc:sldMk cId="2936153407" sldId="383"/>
            <ac:spMk id="7" creationId="{9B58E559-9E42-464C-BE79-49EE76374422}"/>
          </ac:spMkLst>
        </pc:spChg>
        <pc:spChg chg="add mod">
          <ac:chgData name="Rafael Kuffner dos Anjos" userId="3925196f-71a7-46bf-baee-ed570243f2ce" providerId="ADAL" clId="{2DA801BC-0B09-46AA-80A0-2F0718BF5C8C}" dt="2021-09-26T17:18:34.214" v="924" actId="1076"/>
          <ac:spMkLst>
            <pc:docMk/>
            <pc:sldMk cId="2936153407" sldId="383"/>
            <ac:spMk id="8" creationId="{61F17C3F-DECD-4CC3-A0B5-F8583E168A87}"/>
          </ac:spMkLst>
        </pc:spChg>
        <pc:spChg chg="add del mod">
          <ac:chgData name="Rafael Kuffner dos Anjos" userId="3925196f-71a7-46bf-baee-ed570243f2ce" providerId="ADAL" clId="{2DA801BC-0B09-46AA-80A0-2F0718BF5C8C}" dt="2021-09-26T17:19:25.658" v="935" actId="478"/>
          <ac:spMkLst>
            <pc:docMk/>
            <pc:sldMk cId="2936153407" sldId="383"/>
            <ac:spMk id="9" creationId="{EFC2D0BD-59BF-4369-AF55-38B6AFE47DC3}"/>
          </ac:spMkLst>
        </pc:spChg>
        <pc:spChg chg="add mod">
          <ac:chgData name="Rafael Kuffner dos Anjos" userId="3925196f-71a7-46bf-baee-ed570243f2ce" providerId="ADAL" clId="{2DA801BC-0B09-46AA-80A0-2F0718BF5C8C}" dt="2021-09-26T17:19:29.982" v="936"/>
          <ac:spMkLst>
            <pc:docMk/>
            <pc:sldMk cId="2936153407" sldId="383"/>
            <ac:spMk id="10" creationId="{83BC38A4-4BC7-48FB-A91F-C54ADD088A01}"/>
          </ac:spMkLst>
        </pc:spChg>
      </pc:sldChg>
      <pc:sldChg chg="addSp delSp modSp add mod setBg delAnim modAnim">
        <pc:chgData name="Rafael Kuffner dos Anjos" userId="3925196f-71a7-46bf-baee-ed570243f2ce" providerId="ADAL" clId="{2DA801BC-0B09-46AA-80A0-2F0718BF5C8C}" dt="2021-09-26T17:35:04.491" v="1107" actId="207"/>
        <pc:sldMkLst>
          <pc:docMk/>
          <pc:sldMk cId="3710915513" sldId="384"/>
        </pc:sldMkLst>
        <pc:spChg chg="mod">
          <ac:chgData name="Rafael Kuffner dos Anjos" userId="3925196f-71a7-46bf-baee-ed570243f2ce" providerId="ADAL" clId="{2DA801BC-0B09-46AA-80A0-2F0718BF5C8C}" dt="2021-09-26T17:21:25.956" v="969" actId="26606"/>
          <ac:spMkLst>
            <pc:docMk/>
            <pc:sldMk cId="3710915513" sldId="384"/>
            <ac:spMk id="2" creationId="{31639E0C-94EE-4044-83D8-C5D63CE053CE}"/>
          </ac:spMkLst>
        </pc:spChg>
        <pc:spChg chg="mod">
          <ac:chgData name="Rafael Kuffner dos Anjos" userId="3925196f-71a7-46bf-baee-ed570243f2ce" providerId="ADAL" clId="{2DA801BC-0B09-46AA-80A0-2F0718BF5C8C}" dt="2021-09-26T17:27:49.614" v="973" actId="1076"/>
          <ac:spMkLst>
            <pc:docMk/>
            <pc:sldMk cId="3710915513" sldId="384"/>
            <ac:spMk id="3" creationId="{0BB1F3FF-06EE-4D42-AA34-44129A4C2FC3}"/>
          </ac:spMkLst>
        </pc:spChg>
        <pc:spChg chg="add mod">
          <ac:chgData name="Rafael Kuffner dos Anjos" userId="3925196f-71a7-46bf-baee-ed570243f2ce" providerId="ADAL" clId="{2DA801BC-0B09-46AA-80A0-2F0718BF5C8C}" dt="2021-09-26T17:19:06.328" v="928" actId="1076"/>
          <ac:spMkLst>
            <pc:docMk/>
            <pc:sldMk cId="3710915513" sldId="384"/>
            <ac:spMk id="4" creationId="{7C3FB0C1-D95B-4FC2-B3FC-593E51DA91EF}"/>
          </ac:spMkLst>
        </pc:spChg>
        <pc:spChg chg="add del mod">
          <ac:chgData name="Rafael Kuffner dos Anjos" userId="3925196f-71a7-46bf-baee-ed570243f2ce" providerId="ADAL" clId="{2DA801BC-0B09-46AA-80A0-2F0718BF5C8C}" dt="2021-09-26T17:30:37.303" v="1069" actId="21"/>
          <ac:spMkLst>
            <pc:docMk/>
            <pc:sldMk cId="3710915513" sldId="384"/>
            <ac:spMk id="5" creationId="{74A1B0BC-C31A-45FD-9AC7-10F292F79BB2}"/>
          </ac:spMkLst>
        </pc:spChg>
        <pc:spChg chg="add">
          <ac:chgData name="Rafael Kuffner dos Anjos" userId="3925196f-71a7-46bf-baee-ed570243f2ce" providerId="ADAL" clId="{2DA801BC-0B09-46AA-80A0-2F0718BF5C8C}" dt="2021-09-26T17:21:25.956" v="969" actId="26606"/>
          <ac:spMkLst>
            <pc:docMk/>
            <pc:sldMk cId="3710915513" sldId="384"/>
            <ac:spMk id="9" creationId="{C7FA33FF-088D-4F16-95A2-2C64D353DEA8}"/>
          </ac:spMkLst>
        </pc:spChg>
        <pc:spChg chg="add">
          <ac:chgData name="Rafael Kuffner dos Anjos" userId="3925196f-71a7-46bf-baee-ed570243f2ce" providerId="ADAL" clId="{2DA801BC-0B09-46AA-80A0-2F0718BF5C8C}" dt="2021-09-26T17:21:25.956" v="969" actId="26606"/>
          <ac:spMkLst>
            <pc:docMk/>
            <pc:sldMk cId="3710915513" sldId="384"/>
            <ac:spMk id="11" creationId="{A376EFB1-01CF-419F-ABF1-2AF02BBFCBD1}"/>
          </ac:spMkLst>
        </pc:spChg>
        <pc:spChg chg="add mod">
          <ac:chgData name="Rafael Kuffner dos Anjos" userId="3925196f-71a7-46bf-baee-ed570243f2ce" providerId="ADAL" clId="{2DA801BC-0B09-46AA-80A0-2F0718BF5C8C}" dt="2021-09-26T17:35:04.491" v="1107" actId="207"/>
          <ac:spMkLst>
            <pc:docMk/>
            <pc:sldMk cId="3710915513" sldId="384"/>
            <ac:spMk id="12" creationId="{B1F394F3-5921-4A1B-9AD6-B283A2A87902}"/>
          </ac:spMkLst>
        </pc:spChg>
        <pc:spChg chg="add">
          <ac:chgData name="Rafael Kuffner dos Anjos" userId="3925196f-71a7-46bf-baee-ed570243f2ce" providerId="ADAL" clId="{2DA801BC-0B09-46AA-80A0-2F0718BF5C8C}" dt="2021-09-26T17:21:25.956" v="969" actId="26606"/>
          <ac:spMkLst>
            <pc:docMk/>
            <pc:sldMk cId="3710915513" sldId="384"/>
            <ac:spMk id="13" creationId="{FF9DEA15-78BD-4750-AA18-B9F28A6D5AB8}"/>
          </ac:spMkLst>
        </pc:spChg>
        <pc:picChg chg="add del mod">
          <ac:chgData name="Rafael Kuffner dos Anjos" userId="3925196f-71a7-46bf-baee-ed570243f2ce" providerId="ADAL" clId="{2DA801BC-0B09-46AA-80A0-2F0718BF5C8C}" dt="2021-09-26T17:30:37.303" v="1069" actId="21"/>
          <ac:picMkLst>
            <pc:docMk/>
            <pc:sldMk cId="3710915513" sldId="384"/>
            <ac:picMk id="8" creationId="{771D9A6C-9E73-434F-B46E-1EC206B1061D}"/>
          </ac:picMkLst>
        </pc:picChg>
        <pc:picChg chg="add mod">
          <ac:chgData name="Rafael Kuffner dos Anjos" userId="3925196f-71a7-46bf-baee-ed570243f2ce" providerId="ADAL" clId="{2DA801BC-0B09-46AA-80A0-2F0718BF5C8C}" dt="2021-09-26T17:34:47.798" v="1106"/>
          <ac:picMkLst>
            <pc:docMk/>
            <pc:sldMk cId="3710915513" sldId="384"/>
            <ac:picMk id="10" creationId="{E245650C-DEF3-4240-90D8-75F696202430}"/>
          </ac:picMkLst>
        </pc:picChg>
      </pc:sldChg>
      <pc:sldChg chg="addSp delSp modSp add mod setBg modAnim">
        <pc:chgData name="Rafael Kuffner dos Anjos" userId="3925196f-71a7-46bf-baee-ed570243f2ce" providerId="ADAL" clId="{2DA801BC-0B09-46AA-80A0-2F0718BF5C8C}" dt="2021-09-26T17:35:09.566" v="1108"/>
        <pc:sldMkLst>
          <pc:docMk/>
          <pc:sldMk cId="3803536138" sldId="385"/>
        </pc:sldMkLst>
        <pc:spChg chg="mod">
          <ac:chgData name="Rafael Kuffner dos Anjos" userId="3925196f-71a7-46bf-baee-ed570243f2ce" providerId="ADAL" clId="{2DA801BC-0B09-46AA-80A0-2F0718BF5C8C}" dt="2021-09-26T17:30:20.957" v="1067" actId="26606"/>
          <ac:spMkLst>
            <pc:docMk/>
            <pc:sldMk cId="3803536138" sldId="385"/>
            <ac:spMk id="2" creationId="{3B2328E5-5F92-9940-8F34-41CFCB3EB1B4}"/>
          </ac:spMkLst>
        </pc:spChg>
        <pc:spChg chg="del mod">
          <ac:chgData name="Rafael Kuffner dos Anjos" userId="3925196f-71a7-46bf-baee-ed570243f2ce" providerId="ADAL" clId="{2DA801BC-0B09-46AA-80A0-2F0718BF5C8C}" dt="2021-09-26T17:30:20.957" v="1067" actId="26606"/>
          <ac:spMkLst>
            <pc:docMk/>
            <pc:sldMk cId="3803536138" sldId="385"/>
            <ac:spMk id="3" creationId="{3C80C3BF-05EB-5640-8887-F24E54EB2C34}"/>
          </ac:spMkLst>
        </pc:spChg>
        <pc:spChg chg="add mod">
          <ac:chgData name="Rafael Kuffner dos Anjos" userId="3925196f-71a7-46bf-baee-ed570243f2ce" providerId="ADAL" clId="{2DA801BC-0B09-46AA-80A0-2F0718BF5C8C}" dt="2021-09-26T17:30:33.158" v="1068" actId="1076"/>
          <ac:spMkLst>
            <pc:docMk/>
            <pc:sldMk cId="3803536138" sldId="385"/>
            <ac:spMk id="4" creationId="{05D3A82C-7170-46B4-BDFE-52FAFF65B93C}"/>
          </ac:spMkLst>
        </pc:spChg>
        <pc:spChg chg="add mod">
          <ac:chgData name="Rafael Kuffner dos Anjos" userId="3925196f-71a7-46bf-baee-ed570243f2ce" providerId="ADAL" clId="{2DA801BC-0B09-46AA-80A0-2F0718BF5C8C}" dt="2021-09-26T17:30:44.786" v="1071" actId="1076"/>
          <ac:spMkLst>
            <pc:docMk/>
            <pc:sldMk cId="3803536138" sldId="385"/>
            <ac:spMk id="9" creationId="{8F18BDFB-C406-4F86-A9F9-5C6DD5172278}"/>
          </ac:spMkLst>
        </pc:spChg>
        <pc:spChg chg="add">
          <ac:chgData name="Rafael Kuffner dos Anjos" userId="3925196f-71a7-46bf-baee-ed570243f2ce" providerId="ADAL" clId="{2DA801BC-0B09-46AA-80A0-2F0718BF5C8C}" dt="2021-09-26T17:30:20.957" v="1067" actId="26606"/>
          <ac:spMkLst>
            <pc:docMk/>
            <pc:sldMk cId="3803536138" sldId="385"/>
            <ac:spMk id="10" creationId="{2659FDB4-FCBE-4A89-B46D-43D4FA54464D}"/>
          </ac:spMkLst>
        </pc:spChg>
        <pc:spChg chg="add mod">
          <ac:chgData name="Rafael Kuffner dos Anjos" userId="3925196f-71a7-46bf-baee-ed570243f2ce" providerId="ADAL" clId="{2DA801BC-0B09-46AA-80A0-2F0718BF5C8C}" dt="2021-09-26T17:35:09.566" v="1108"/>
          <ac:spMkLst>
            <pc:docMk/>
            <pc:sldMk cId="3803536138" sldId="385"/>
            <ac:spMk id="13" creationId="{9130C566-7F25-401E-9DED-DA537728C85D}"/>
          </ac:spMkLst>
        </pc:spChg>
        <pc:graphicFrameChg chg="add">
          <ac:chgData name="Rafael Kuffner dos Anjos" userId="3925196f-71a7-46bf-baee-ed570243f2ce" providerId="ADAL" clId="{2DA801BC-0B09-46AA-80A0-2F0718BF5C8C}" dt="2021-09-26T17:30:20.957" v="1067" actId="26606"/>
          <ac:graphicFrameMkLst>
            <pc:docMk/>
            <pc:sldMk cId="3803536138" sldId="385"/>
            <ac:graphicFrameMk id="6" creationId="{E87DF69B-3B9B-417F-8FFB-F906FBEA9E56}"/>
          </ac:graphicFrameMkLst>
        </pc:graphicFrameChg>
        <pc:picChg chg="add mod">
          <ac:chgData name="Rafael Kuffner dos Anjos" userId="3925196f-71a7-46bf-baee-ed570243f2ce" providerId="ADAL" clId="{2DA801BC-0B09-46AA-80A0-2F0718BF5C8C}" dt="2021-09-26T17:30:44.786" v="1071" actId="1076"/>
          <ac:picMkLst>
            <pc:docMk/>
            <pc:sldMk cId="3803536138" sldId="385"/>
            <ac:picMk id="8" creationId="{C5C0E1CA-EC53-4E76-AE35-CA8068951937}"/>
          </ac:picMkLst>
        </pc:picChg>
        <pc:picChg chg="add mod">
          <ac:chgData name="Rafael Kuffner dos Anjos" userId="3925196f-71a7-46bf-baee-ed570243f2ce" providerId="ADAL" clId="{2DA801BC-0B09-46AA-80A0-2F0718BF5C8C}" dt="2021-09-26T17:35:09.566" v="1108"/>
          <ac:picMkLst>
            <pc:docMk/>
            <pc:sldMk cId="3803536138" sldId="385"/>
            <ac:picMk id="11" creationId="{26D083F6-0462-4ECB-8606-045EEB130925}"/>
          </ac:picMkLst>
        </pc:picChg>
        <pc:cxnChg chg="add">
          <ac:chgData name="Rafael Kuffner dos Anjos" userId="3925196f-71a7-46bf-baee-ed570243f2ce" providerId="ADAL" clId="{2DA801BC-0B09-46AA-80A0-2F0718BF5C8C}" dt="2021-09-26T17:30:20.957" v="1067" actId="26606"/>
          <ac:cxnSpMkLst>
            <pc:docMk/>
            <pc:sldMk cId="3803536138" sldId="385"/>
            <ac:cxnSpMk id="12" creationId="{C8F51B3F-8331-4E4A-AE96-D47B1006EEAD}"/>
          </ac:cxnSpMkLst>
        </pc:cxnChg>
      </pc:sldChg>
      <pc:sldChg chg="addSp delSp modSp add mod setBg">
        <pc:chgData name="Rafael Kuffner dos Anjos" userId="3925196f-71a7-46bf-baee-ed570243f2ce" providerId="ADAL" clId="{2DA801BC-0B09-46AA-80A0-2F0718BF5C8C}" dt="2021-09-26T17:37:33.060" v="1165" actId="1076"/>
        <pc:sldMkLst>
          <pc:docMk/>
          <pc:sldMk cId="1590316031" sldId="386"/>
        </pc:sldMkLst>
        <pc:spChg chg="mod">
          <ac:chgData name="Rafael Kuffner dos Anjos" userId="3925196f-71a7-46bf-baee-ed570243f2ce" providerId="ADAL" clId="{2DA801BC-0B09-46AA-80A0-2F0718BF5C8C}" dt="2021-09-26T17:35:46.903" v="1114" actId="26606"/>
          <ac:spMkLst>
            <pc:docMk/>
            <pc:sldMk cId="1590316031" sldId="386"/>
            <ac:spMk id="2" creationId="{926F90FE-2813-6E40-8358-632393A66072}"/>
          </ac:spMkLst>
        </pc:spChg>
        <pc:spChg chg="mod">
          <ac:chgData name="Rafael Kuffner dos Anjos" userId="3925196f-71a7-46bf-baee-ed570243f2ce" providerId="ADAL" clId="{2DA801BC-0B09-46AA-80A0-2F0718BF5C8C}" dt="2021-09-26T17:36:49.472" v="1161" actId="20577"/>
          <ac:spMkLst>
            <pc:docMk/>
            <pc:sldMk cId="1590316031" sldId="386"/>
            <ac:spMk id="3" creationId="{42E5B012-A880-4541-B0F1-13C9E48A4A4B}"/>
          </ac:spMkLst>
        </pc:spChg>
        <pc:spChg chg="add del">
          <ac:chgData name="Rafael Kuffner dos Anjos" userId="3925196f-71a7-46bf-baee-ed570243f2ce" providerId="ADAL" clId="{2DA801BC-0B09-46AA-80A0-2F0718BF5C8C}" dt="2021-09-26T17:35:46.903" v="1114" actId="26606"/>
          <ac:spMkLst>
            <pc:docMk/>
            <pc:sldMk cId="1590316031" sldId="386"/>
            <ac:spMk id="8" creationId="{7264F718-7FAC-4056-9FA9-A603EC682FE7}"/>
          </ac:spMkLst>
        </pc:spChg>
        <pc:spChg chg="add del mod">
          <ac:chgData name="Rafael Kuffner dos Anjos" userId="3925196f-71a7-46bf-baee-ed570243f2ce" providerId="ADAL" clId="{2DA801BC-0B09-46AA-80A0-2F0718BF5C8C}" dt="2021-09-26T17:35:45.007" v="1113"/>
          <ac:spMkLst>
            <pc:docMk/>
            <pc:sldMk cId="1590316031" sldId="386"/>
            <ac:spMk id="9" creationId="{71DBD8FD-B063-412A-A59B-0B72ED2334DC}"/>
          </ac:spMkLst>
        </pc:spChg>
        <pc:spChg chg="add del">
          <ac:chgData name="Rafael Kuffner dos Anjos" userId="3925196f-71a7-46bf-baee-ed570243f2ce" providerId="ADAL" clId="{2DA801BC-0B09-46AA-80A0-2F0718BF5C8C}" dt="2021-09-26T17:35:46.903" v="1114" actId="26606"/>
          <ac:spMkLst>
            <pc:docMk/>
            <pc:sldMk cId="1590316031" sldId="386"/>
            <ac:spMk id="10" creationId="{F74639F7-E3C7-4165-A83E-6386A86BA1DA}"/>
          </ac:spMkLst>
        </pc:spChg>
        <pc:spChg chg="add del">
          <ac:chgData name="Rafael Kuffner dos Anjos" userId="3925196f-71a7-46bf-baee-ed570243f2ce" providerId="ADAL" clId="{2DA801BC-0B09-46AA-80A0-2F0718BF5C8C}" dt="2021-09-26T17:35:46.903" v="1114" actId="26606"/>
          <ac:spMkLst>
            <pc:docMk/>
            <pc:sldMk cId="1590316031" sldId="386"/>
            <ac:spMk id="12" creationId="{8B3AF0F1-707A-463E-B5EE-33C63A40CFC9}"/>
          </ac:spMkLst>
        </pc:spChg>
        <pc:spChg chg="add mod">
          <ac:chgData name="Rafael Kuffner dos Anjos" userId="3925196f-71a7-46bf-baee-ed570243f2ce" providerId="ADAL" clId="{2DA801BC-0B09-46AA-80A0-2F0718BF5C8C}" dt="2021-09-26T17:35:55.848" v="1116" actId="207"/>
          <ac:spMkLst>
            <pc:docMk/>
            <pc:sldMk cId="1590316031" sldId="386"/>
            <ac:spMk id="14" creationId="{F96A6BB2-3CD3-4864-9B33-899509EEE7E1}"/>
          </ac:spMkLst>
        </pc:spChg>
        <pc:spChg chg="add mod">
          <ac:chgData name="Rafael Kuffner dos Anjos" userId="3925196f-71a7-46bf-baee-ed570243f2ce" providerId="ADAL" clId="{2DA801BC-0B09-46AA-80A0-2F0718BF5C8C}" dt="2021-09-26T17:37:33.060" v="1165" actId="1076"/>
          <ac:spMkLst>
            <pc:docMk/>
            <pc:sldMk cId="1590316031" sldId="386"/>
            <ac:spMk id="15" creationId="{A073C2F4-8F36-43B2-8F8C-14CFEF55206D}"/>
          </ac:spMkLst>
        </pc:spChg>
        <pc:spChg chg="add">
          <ac:chgData name="Rafael Kuffner dos Anjos" userId="3925196f-71a7-46bf-baee-ed570243f2ce" providerId="ADAL" clId="{2DA801BC-0B09-46AA-80A0-2F0718BF5C8C}" dt="2021-09-26T17:35:46.903" v="1114" actId="26606"/>
          <ac:spMkLst>
            <pc:docMk/>
            <pc:sldMk cId="1590316031" sldId="386"/>
            <ac:spMk id="17" creationId="{C7FA33FF-088D-4F16-95A2-2C64D353DEA8}"/>
          </ac:spMkLst>
        </pc:spChg>
        <pc:spChg chg="add">
          <ac:chgData name="Rafael Kuffner dos Anjos" userId="3925196f-71a7-46bf-baee-ed570243f2ce" providerId="ADAL" clId="{2DA801BC-0B09-46AA-80A0-2F0718BF5C8C}" dt="2021-09-26T17:35:46.903" v="1114" actId="26606"/>
          <ac:spMkLst>
            <pc:docMk/>
            <pc:sldMk cId="1590316031" sldId="386"/>
            <ac:spMk id="19" creationId="{A376EFB1-01CF-419F-ABF1-2AF02BBFCBD1}"/>
          </ac:spMkLst>
        </pc:spChg>
        <pc:spChg chg="add">
          <ac:chgData name="Rafael Kuffner dos Anjos" userId="3925196f-71a7-46bf-baee-ed570243f2ce" providerId="ADAL" clId="{2DA801BC-0B09-46AA-80A0-2F0718BF5C8C}" dt="2021-09-26T17:35:46.903" v="1114" actId="26606"/>
          <ac:spMkLst>
            <pc:docMk/>
            <pc:sldMk cId="1590316031" sldId="386"/>
            <ac:spMk id="21" creationId="{FF9DEA15-78BD-4750-AA18-B9F28A6D5AB8}"/>
          </ac:spMkLst>
        </pc:spChg>
        <pc:picChg chg="add del mod">
          <ac:chgData name="Rafael Kuffner dos Anjos" userId="3925196f-71a7-46bf-baee-ed570243f2ce" providerId="ADAL" clId="{2DA801BC-0B09-46AA-80A0-2F0718BF5C8C}" dt="2021-09-26T17:35:45.007" v="1113"/>
          <ac:picMkLst>
            <pc:docMk/>
            <pc:sldMk cId="1590316031" sldId="386"/>
            <ac:picMk id="7" creationId="{2F7CACE5-9A5F-48A7-BB9E-C189B157A0F5}"/>
          </ac:picMkLst>
        </pc:picChg>
        <pc:picChg chg="add mod">
          <ac:chgData name="Rafael Kuffner dos Anjos" userId="3925196f-71a7-46bf-baee-ed570243f2ce" providerId="ADAL" clId="{2DA801BC-0B09-46AA-80A0-2F0718BF5C8C}" dt="2021-09-26T17:35:48.979" v="1115"/>
          <ac:picMkLst>
            <pc:docMk/>
            <pc:sldMk cId="1590316031" sldId="386"/>
            <ac:picMk id="13" creationId="{CAAF1635-A3BF-46A3-9F4B-079CE10220B0}"/>
          </ac:picMkLst>
        </pc:picChg>
      </pc:sldChg>
      <pc:sldChg chg="addSp delSp modSp add mod ord setBg setClrOvrMap">
        <pc:chgData name="Rafael Kuffner dos Anjos" userId="3925196f-71a7-46bf-baee-ed570243f2ce" providerId="ADAL" clId="{2DA801BC-0B09-46AA-80A0-2F0718BF5C8C}" dt="2021-09-26T17:42:35.757" v="1268" actId="207"/>
        <pc:sldMkLst>
          <pc:docMk/>
          <pc:sldMk cId="575921764" sldId="387"/>
        </pc:sldMkLst>
        <pc:spChg chg="mod">
          <ac:chgData name="Rafael Kuffner dos Anjos" userId="3925196f-71a7-46bf-baee-ed570243f2ce" providerId="ADAL" clId="{2DA801BC-0B09-46AA-80A0-2F0718BF5C8C}" dt="2021-09-26T17:34:06.334" v="1101" actId="26606"/>
          <ac:spMkLst>
            <pc:docMk/>
            <pc:sldMk cId="575921764" sldId="387"/>
            <ac:spMk id="2" creationId="{BD986690-E99C-F44D-9213-42943C13A666}"/>
          </ac:spMkLst>
        </pc:spChg>
        <pc:spChg chg="add del mod">
          <ac:chgData name="Rafael Kuffner dos Anjos" userId="3925196f-71a7-46bf-baee-ed570243f2ce" providerId="ADAL" clId="{2DA801BC-0B09-46AA-80A0-2F0718BF5C8C}" dt="2021-09-26T17:33:20.550" v="1088" actId="26606"/>
          <ac:spMkLst>
            <pc:docMk/>
            <pc:sldMk cId="575921764" sldId="387"/>
            <ac:spMk id="3" creationId="{FE1BE41C-849E-374A-81EE-C6EEC606F070}"/>
          </ac:spMkLst>
        </pc:spChg>
        <pc:spChg chg="add del">
          <ac:chgData name="Rafael Kuffner dos Anjos" userId="3925196f-71a7-46bf-baee-ed570243f2ce" providerId="ADAL" clId="{2DA801BC-0B09-46AA-80A0-2F0718BF5C8C}" dt="2021-09-26T17:33:14.230" v="1081" actId="26606"/>
          <ac:spMkLst>
            <pc:docMk/>
            <pc:sldMk cId="575921764" sldId="387"/>
            <ac:spMk id="8" creationId="{C7FA33FF-088D-4F16-95A2-2C64D353DEA8}"/>
          </ac:spMkLst>
        </pc:spChg>
        <pc:spChg chg="add del">
          <ac:chgData name="Rafael Kuffner dos Anjos" userId="3925196f-71a7-46bf-baee-ed570243f2ce" providerId="ADAL" clId="{2DA801BC-0B09-46AA-80A0-2F0718BF5C8C}" dt="2021-09-26T17:33:20.526" v="1087" actId="26606"/>
          <ac:spMkLst>
            <pc:docMk/>
            <pc:sldMk cId="575921764" sldId="387"/>
            <ac:spMk id="9" creationId="{6D6CDB20-394C-4D51-9C5B-8751E21338DC}"/>
          </ac:spMkLst>
        </pc:spChg>
        <pc:spChg chg="add del">
          <ac:chgData name="Rafael Kuffner dos Anjos" userId="3925196f-71a7-46bf-baee-ed570243f2ce" providerId="ADAL" clId="{2DA801BC-0B09-46AA-80A0-2F0718BF5C8C}" dt="2021-09-26T17:33:14.230" v="1081" actId="26606"/>
          <ac:spMkLst>
            <pc:docMk/>
            <pc:sldMk cId="575921764" sldId="387"/>
            <ac:spMk id="10" creationId="{A376EFB1-01CF-419F-ABF1-2AF02BBFCBD1}"/>
          </ac:spMkLst>
        </pc:spChg>
        <pc:spChg chg="add del">
          <ac:chgData name="Rafael Kuffner dos Anjos" userId="3925196f-71a7-46bf-baee-ed570243f2ce" providerId="ADAL" clId="{2DA801BC-0B09-46AA-80A0-2F0718BF5C8C}" dt="2021-09-26T17:33:20.526" v="1087" actId="26606"/>
          <ac:spMkLst>
            <pc:docMk/>
            <pc:sldMk cId="575921764" sldId="387"/>
            <ac:spMk id="11" creationId="{46DFD1E0-DCA7-47E6-B78B-6ECDDF873DD6}"/>
          </ac:spMkLst>
        </pc:spChg>
        <pc:spChg chg="add del">
          <ac:chgData name="Rafael Kuffner dos Anjos" userId="3925196f-71a7-46bf-baee-ed570243f2ce" providerId="ADAL" clId="{2DA801BC-0B09-46AA-80A0-2F0718BF5C8C}" dt="2021-09-26T17:33:14.230" v="1081" actId="26606"/>
          <ac:spMkLst>
            <pc:docMk/>
            <pc:sldMk cId="575921764" sldId="387"/>
            <ac:spMk id="12" creationId="{FF9DEA15-78BD-4750-AA18-B9F28A6D5AB8}"/>
          </ac:spMkLst>
        </pc:spChg>
        <pc:spChg chg="add del">
          <ac:chgData name="Rafael Kuffner dos Anjos" userId="3925196f-71a7-46bf-baee-ed570243f2ce" providerId="ADAL" clId="{2DA801BC-0B09-46AA-80A0-2F0718BF5C8C}" dt="2021-09-26T17:33:20.526" v="1087" actId="26606"/>
          <ac:spMkLst>
            <pc:docMk/>
            <pc:sldMk cId="575921764" sldId="387"/>
            <ac:spMk id="13" creationId="{8AAB0B1E-BB97-40E0-8DCD-D1197A0E1D6A}"/>
          </ac:spMkLst>
        </pc:spChg>
        <pc:spChg chg="add del">
          <ac:chgData name="Rafael Kuffner dos Anjos" userId="3925196f-71a7-46bf-baee-ed570243f2ce" providerId="ADAL" clId="{2DA801BC-0B09-46AA-80A0-2F0718BF5C8C}" dt="2021-09-26T17:34:06.334" v="1101" actId="26606"/>
          <ac:spMkLst>
            <pc:docMk/>
            <pc:sldMk cId="575921764" sldId="387"/>
            <ac:spMk id="15" creationId="{C7FA33FF-088D-4F16-95A2-2C64D353DEA8}"/>
          </ac:spMkLst>
        </pc:spChg>
        <pc:spChg chg="add del">
          <ac:chgData name="Rafael Kuffner dos Anjos" userId="3925196f-71a7-46bf-baee-ed570243f2ce" providerId="ADAL" clId="{2DA801BC-0B09-46AA-80A0-2F0718BF5C8C}" dt="2021-09-26T17:33:15.744" v="1083" actId="26606"/>
          <ac:spMkLst>
            <pc:docMk/>
            <pc:sldMk cId="575921764" sldId="387"/>
            <ac:spMk id="16" creationId="{A2679492-7988-4050-9056-542444452411}"/>
          </ac:spMkLst>
        </pc:spChg>
        <pc:spChg chg="add del">
          <ac:chgData name="Rafael Kuffner dos Anjos" userId="3925196f-71a7-46bf-baee-ed570243f2ce" providerId="ADAL" clId="{2DA801BC-0B09-46AA-80A0-2F0718BF5C8C}" dt="2021-09-26T17:33:15.744" v="1083" actId="26606"/>
          <ac:spMkLst>
            <pc:docMk/>
            <pc:sldMk cId="575921764" sldId="387"/>
            <ac:spMk id="18" creationId="{B091B163-7D61-4891-ABCF-5C13D9C418D0}"/>
          </ac:spMkLst>
        </pc:spChg>
        <pc:spChg chg="add del">
          <ac:chgData name="Rafael Kuffner dos Anjos" userId="3925196f-71a7-46bf-baee-ed570243f2ce" providerId="ADAL" clId="{2DA801BC-0B09-46AA-80A0-2F0718BF5C8C}" dt="2021-09-26T17:34:06.334" v="1101" actId="26606"/>
          <ac:spMkLst>
            <pc:docMk/>
            <pc:sldMk cId="575921764" sldId="387"/>
            <ac:spMk id="20" creationId="{A376EFB1-01CF-419F-ABF1-2AF02BBFCBD1}"/>
          </ac:spMkLst>
        </pc:spChg>
        <pc:spChg chg="add del">
          <ac:chgData name="Rafael Kuffner dos Anjos" userId="3925196f-71a7-46bf-baee-ed570243f2ce" providerId="ADAL" clId="{2DA801BC-0B09-46AA-80A0-2F0718BF5C8C}" dt="2021-09-26T17:33:17.185" v="1085" actId="26606"/>
          <ac:spMkLst>
            <pc:docMk/>
            <pc:sldMk cId="575921764" sldId="387"/>
            <ac:spMk id="21" creationId="{C7FA33FF-088D-4F16-95A2-2C64D353DEA8}"/>
          </ac:spMkLst>
        </pc:spChg>
        <pc:spChg chg="add del">
          <ac:chgData name="Rafael Kuffner dos Anjos" userId="3925196f-71a7-46bf-baee-ed570243f2ce" providerId="ADAL" clId="{2DA801BC-0B09-46AA-80A0-2F0718BF5C8C}" dt="2021-09-26T17:33:17.185" v="1085" actId="26606"/>
          <ac:spMkLst>
            <pc:docMk/>
            <pc:sldMk cId="575921764" sldId="387"/>
            <ac:spMk id="22" creationId="{A376EFB1-01CF-419F-ABF1-2AF02BBFCBD1}"/>
          </ac:spMkLst>
        </pc:spChg>
        <pc:spChg chg="add del">
          <ac:chgData name="Rafael Kuffner dos Anjos" userId="3925196f-71a7-46bf-baee-ed570243f2ce" providerId="ADAL" clId="{2DA801BC-0B09-46AA-80A0-2F0718BF5C8C}" dt="2021-09-26T17:33:17.185" v="1085" actId="26606"/>
          <ac:spMkLst>
            <pc:docMk/>
            <pc:sldMk cId="575921764" sldId="387"/>
            <ac:spMk id="23" creationId="{FF9DEA15-78BD-4750-AA18-B9F28A6D5AB8}"/>
          </ac:spMkLst>
        </pc:spChg>
        <pc:spChg chg="add del">
          <ac:chgData name="Rafael Kuffner dos Anjos" userId="3925196f-71a7-46bf-baee-ed570243f2ce" providerId="ADAL" clId="{2DA801BC-0B09-46AA-80A0-2F0718BF5C8C}" dt="2021-09-26T17:34:06.334" v="1101" actId="26606"/>
          <ac:spMkLst>
            <pc:docMk/>
            <pc:sldMk cId="575921764" sldId="387"/>
            <ac:spMk id="24" creationId="{FF9DEA15-78BD-4750-AA18-B9F28A6D5AB8}"/>
          </ac:spMkLst>
        </pc:spChg>
        <pc:spChg chg="add del mod">
          <ac:chgData name="Rafael Kuffner dos Anjos" userId="3925196f-71a7-46bf-baee-ed570243f2ce" providerId="ADAL" clId="{2DA801BC-0B09-46AA-80A0-2F0718BF5C8C}" dt="2021-09-26T17:34:06.334" v="1101" actId="26606"/>
          <ac:spMkLst>
            <pc:docMk/>
            <pc:sldMk cId="575921764" sldId="387"/>
            <ac:spMk id="25" creationId="{FE1BE41C-849E-374A-81EE-C6EEC606F070}"/>
          </ac:spMkLst>
        </pc:spChg>
        <pc:spChg chg="add">
          <ac:chgData name="Rafael Kuffner dos Anjos" userId="3925196f-71a7-46bf-baee-ed570243f2ce" providerId="ADAL" clId="{2DA801BC-0B09-46AA-80A0-2F0718BF5C8C}" dt="2021-09-26T17:34:06.334" v="1101" actId="26606"/>
          <ac:spMkLst>
            <pc:docMk/>
            <pc:sldMk cId="575921764" sldId="387"/>
            <ac:spMk id="30" creationId="{EA67B5B4-3A24-436E-B663-1B2EBFF8A0CD}"/>
          </ac:spMkLst>
        </pc:spChg>
        <pc:spChg chg="add del">
          <ac:chgData name="Rafael Kuffner dos Anjos" userId="3925196f-71a7-46bf-baee-ed570243f2ce" providerId="ADAL" clId="{2DA801BC-0B09-46AA-80A0-2F0718BF5C8C}" dt="2021-09-26T17:34:06.326" v="1100" actId="26606"/>
          <ac:spMkLst>
            <pc:docMk/>
            <pc:sldMk cId="575921764" sldId="387"/>
            <ac:spMk id="31" creationId="{A3EFF7B1-6CB7-47D1-AD37-B870CA2B2151}"/>
          </ac:spMkLst>
        </pc:spChg>
        <pc:spChg chg="add">
          <ac:chgData name="Rafael Kuffner dos Anjos" userId="3925196f-71a7-46bf-baee-ed570243f2ce" providerId="ADAL" clId="{2DA801BC-0B09-46AA-80A0-2F0718BF5C8C}" dt="2021-09-26T17:34:06.334" v="1101" actId="26606"/>
          <ac:spMkLst>
            <pc:docMk/>
            <pc:sldMk cId="575921764" sldId="387"/>
            <ac:spMk id="32" creationId="{987FDF89-C993-41F4-A1B8-DBAFF16008A9}"/>
          </ac:spMkLst>
        </pc:spChg>
        <pc:spChg chg="add del">
          <ac:chgData name="Rafael Kuffner dos Anjos" userId="3925196f-71a7-46bf-baee-ed570243f2ce" providerId="ADAL" clId="{2DA801BC-0B09-46AA-80A0-2F0718BF5C8C}" dt="2021-09-26T17:34:06.326" v="1100" actId="26606"/>
          <ac:spMkLst>
            <pc:docMk/>
            <pc:sldMk cId="575921764" sldId="387"/>
            <ac:spMk id="33" creationId="{7FA2962B-21B6-4689-A95D-A8FF6ADE47F1}"/>
          </ac:spMkLst>
        </pc:spChg>
        <pc:spChg chg="add">
          <ac:chgData name="Rafael Kuffner dos Anjos" userId="3925196f-71a7-46bf-baee-ed570243f2ce" providerId="ADAL" clId="{2DA801BC-0B09-46AA-80A0-2F0718BF5C8C}" dt="2021-09-26T17:34:06.334" v="1101" actId="26606"/>
          <ac:spMkLst>
            <pc:docMk/>
            <pc:sldMk cId="575921764" sldId="387"/>
            <ac:spMk id="34" creationId="{D1D7179B-FF7C-482F-B3D9-2BE9ED1139F9}"/>
          </ac:spMkLst>
        </pc:spChg>
        <pc:spChg chg="add del">
          <ac:chgData name="Rafael Kuffner dos Anjos" userId="3925196f-71a7-46bf-baee-ed570243f2ce" providerId="ADAL" clId="{2DA801BC-0B09-46AA-80A0-2F0718BF5C8C}" dt="2021-09-26T17:34:06.326" v="1100" actId="26606"/>
          <ac:spMkLst>
            <pc:docMk/>
            <pc:sldMk cId="575921764" sldId="387"/>
            <ac:spMk id="49" creationId="{A00D2CE1-35C1-46E6-BD59-CEE668BD90F4}"/>
          </ac:spMkLst>
        </pc:spChg>
        <pc:spChg chg="add del">
          <ac:chgData name="Rafael Kuffner dos Anjos" userId="3925196f-71a7-46bf-baee-ed570243f2ce" providerId="ADAL" clId="{2DA801BC-0B09-46AA-80A0-2F0718BF5C8C}" dt="2021-09-26T17:34:06.326" v="1100" actId="26606"/>
          <ac:spMkLst>
            <pc:docMk/>
            <pc:sldMk cId="575921764" sldId="387"/>
            <ac:spMk id="57" creationId="{E18403B7-F2C7-4C07-8522-21C31910902C}"/>
          </ac:spMkLst>
        </pc:spChg>
        <pc:spChg chg="add mod">
          <ac:chgData name="Rafael Kuffner dos Anjos" userId="3925196f-71a7-46bf-baee-ed570243f2ce" providerId="ADAL" clId="{2DA801BC-0B09-46AA-80A0-2F0718BF5C8C}" dt="2021-09-26T17:35:13.674" v="1109"/>
          <ac:spMkLst>
            <pc:docMk/>
            <pc:sldMk cId="575921764" sldId="387"/>
            <ac:spMk id="58" creationId="{B13B7A16-F3FD-4443-B86F-C752EAA3F21B}"/>
          </ac:spMkLst>
        </pc:spChg>
        <pc:spChg chg="add mod">
          <ac:chgData name="Rafael Kuffner dos Anjos" userId="3925196f-71a7-46bf-baee-ed570243f2ce" providerId="ADAL" clId="{2DA801BC-0B09-46AA-80A0-2F0718BF5C8C}" dt="2021-09-26T17:37:28.573" v="1163" actId="1076"/>
          <ac:spMkLst>
            <pc:docMk/>
            <pc:sldMk cId="575921764" sldId="387"/>
            <ac:spMk id="64" creationId="{8BF3E770-93A8-4172-A5D8-FC376CD213B5}"/>
          </ac:spMkLst>
        </pc:spChg>
        <pc:spChg chg="add">
          <ac:chgData name="Rafael Kuffner dos Anjos" userId="3925196f-71a7-46bf-baee-ed570243f2ce" providerId="ADAL" clId="{2DA801BC-0B09-46AA-80A0-2F0718BF5C8C}" dt="2021-09-26T17:34:06.334" v="1101" actId="26606"/>
          <ac:spMkLst>
            <pc:docMk/>
            <pc:sldMk cId="575921764" sldId="387"/>
            <ac:spMk id="65" creationId="{FE1BE41C-849E-374A-81EE-C6EEC606F070}"/>
          </ac:spMkLst>
        </pc:spChg>
        <pc:grpChg chg="add del">
          <ac:chgData name="Rafael Kuffner dos Anjos" userId="3925196f-71a7-46bf-baee-ed570243f2ce" providerId="ADAL" clId="{2DA801BC-0B09-46AA-80A0-2F0718BF5C8C}" dt="2021-09-26T17:33:15.744" v="1083" actId="26606"/>
          <ac:grpSpMkLst>
            <pc:docMk/>
            <pc:sldMk cId="575921764" sldId="387"/>
            <ac:grpSpMk id="19" creationId="{0474DF76-993E-44DE-AFB0-C416182ACECF}"/>
          </ac:grpSpMkLst>
        </pc:grpChg>
        <pc:grpChg chg="add del">
          <ac:chgData name="Rafael Kuffner dos Anjos" userId="3925196f-71a7-46bf-baee-ed570243f2ce" providerId="ADAL" clId="{2DA801BC-0B09-46AA-80A0-2F0718BF5C8C}" dt="2021-09-26T17:34:06.326" v="1100" actId="26606"/>
          <ac:grpSpMkLst>
            <pc:docMk/>
            <pc:sldMk cId="575921764" sldId="387"/>
            <ac:grpSpMk id="35" creationId="{A745280D-ED36-41FE-8EB1-CE597C99CFE8}"/>
          </ac:grpSpMkLst>
        </pc:grpChg>
        <pc:grpChg chg="add del">
          <ac:chgData name="Rafael Kuffner dos Anjos" userId="3925196f-71a7-46bf-baee-ed570243f2ce" providerId="ADAL" clId="{2DA801BC-0B09-46AA-80A0-2F0718BF5C8C}" dt="2021-09-26T17:34:06.326" v="1100" actId="26606"/>
          <ac:grpSpMkLst>
            <pc:docMk/>
            <pc:sldMk cId="575921764" sldId="387"/>
            <ac:grpSpMk id="41" creationId="{80E95A5C-1E97-41C3-9DEC-245FF6DEBF1F}"/>
          </ac:grpSpMkLst>
        </pc:grpChg>
        <pc:grpChg chg="add del">
          <ac:chgData name="Rafael Kuffner dos Anjos" userId="3925196f-71a7-46bf-baee-ed570243f2ce" providerId="ADAL" clId="{2DA801BC-0B09-46AA-80A0-2F0718BF5C8C}" dt="2021-09-26T17:34:06.326" v="1100" actId="26606"/>
          <ac:grpSpMkLst>
            <pc:docMk/>
            <pc:sldMk cId="575921764" sldId="387"/>
            <ac:grpSpMk id="51" creationId="{A58DCE86-9AE1-46D1-96D6-04B8B3EDF6FA}"/>
          </ac:grpSpMkLst>
        </pc:grpChg>
        <pc:grpChg chg="add del">
          <ac:chgData name="Rafael Kuffner dos Anjos" userId="3925196f-71a7-46bf-baee-ed570243f2ce" providerId="ADAL" clId="{2DA801BC-0B09-46AA-80A0-2F0718BF5C8C}" dt="2021-09-26T17:34:06.326" v="1100" actId="26606"/>
          <ac:grpSpMkLst>
            <pc:docMk/>
            <pc:sldMk cId="575921764" sldId="387"/>
            <ac:grpSpMk id="59" creationId="{23B58CC6-A99E-43AF-A467-256F19287FB8}"/>
          </ac:grpSpMkLst>
        </pc:grpChg>
        <pc:graphicFrameChg chg="add del">
          <ac:chgData name="Rafael Kuffner dos Anjos" userId="3925196f-71a7-46bf-baee-ed570243f2ce" providerId="ADAL" clId="{2DA801BC-0B09-46AA-80A0-2F0718BF5C8C}" dt="2021-09-26T17:33:20.526" v="1087" actId="26606"/>
          <ac:graphicFrameMkLst>
            <pc:docMk/>
            <pc:sldMk cId="575921764" sldId="387"/>
            <ac:graphicFrameMk id="5" creationId="{1A355FC0-29A9-4E64-8DCC-9A588D24699C}"/>
          </ac:graphicFrameMkLst>
        </pc:graphicFrameChg>
        <pc:graphicFrameChg chg="add del">
          <ac:chgData name="Rafael Kuffner dos Anjos" userId="3925196f-71a7-46bf-baee-ed570243f2ce" providerId="ADAL" clId="{2DA801BC-0B09-46AA-80A0-2F0718BF5C8C}" dt="2021-09-26T17:34:06.326" v="1100" actId="26606"/>
          <ac:graphicFrameMkLst>
            <pc:docMk/>
            <pc:sldMk cId="575921764" sldId="387"/>
            <ac:graphicFrameMk id="27" creationId="{2365BB02-61B0-42FC-86AF-EAC9CBD98A9B}"/>
          </ac:graphicFrameMkLst>
        </pc:graphicFrameChg>
        <pc:picChg chg="add mod">
          <ac:chgData name="Rafael Kuffner dos Anjos" userId="3925196f-71a7-46bf-baee-ed570243f2ce" providerId="ADAL" clId="{2DA801BC-0B09-46AA-80A0-2F0718BF5C8C}" dt="2021-09-26T17:42:35.757" v="1268" actId="207"/>
          <ac:picMkLst>
            <pc:docMk/>
            <pc:sldMk cId="575921764" sldId="387"/>
            <ac:picMk id="56" creationId="{9DB61F9F-8F60-4501-A3D2-60E9D88A2071}"/>
          </ac:picMkLst>
        </pc:picChg>
        <pc:cxnChg chg="add del">
          <ac:chgData name="Rafael Kuffner dos Anjos" userId="3925196f-71a7-46bf-baee-ed570243f2ce" providerId="ADAL" clId="{2DA801BC-0B09-46AA-80A0-2F0718BF5C8C}" dt="2021-09-26T17:33:15.744" v="1083" actId="26606"/>
          <ac:cxnSpMkLst>
            <pc:docMk/>
            <pc:sldMk cId="575921764" sldId="387"/>
            <ac:cxnSpMk id="17" creationId="{C49DA8F6-BCC1-4447-B54C-57856834B94B}"/>
          </ac:cxnSpMkLst>
        </pc:cxnChg>
      </pc:sldChg>
      <pc:sldChg chg="addSp modSp add mod">
        <pc:chgData name="Rafael Kuffner dos Anjos" userId="3925196f-71a7-46bf-baee-ed570243f2ce" providerId="ADAL" clId="{2DA801BC-0B09-46AA-80A0-2F0718BF5C8C}" dt="2021-09-26T17:38:55.078" v="1230" actId="14100"/>
        <pc:sldMkLst>
          <pc:docMk/>
          <pc:sldMk cId="153653240" sldId="388"/>
        </pc:sldMkLst>
        <pc:spChg chg="mod">
          <ac:chgData name="Rafael Kuffner dos Anjos" userId="3925196f-71a7-46bf-baee-ed570243f2ce" providerId="ADAL" clId="{2DA801BC-0B09-46AA-80A0-2F0718BF5C8C}" dt="2021-09-26T17:38:21.237" v="1207" actId="20577"/>
          <ac:spMkLst>
            <pc:docMk/>
            <pc:sldMk cId="153653240" sldId="388"/>
            <ac:spMk id="2" creationId="{B78A4D72-639F-4F41-9828-7D9EC17B2F0F}"/>
          </ac:spMkLst>
        </pc:spChg>
        <pc:spChg chg="mod">
          <ac:chgData name="Rafael Kuffner dos Anjos" userId="3925196f-71a7-46bf-baee-ed570243f2ce" providerId="ADAL" clId="{2DA801BC-0B09-46AA-80A0-2F0718BF5C8C}" dt="2021-09-26T17:38:55.078" v="1230" actId="14100"/>
          <ac:spMkLst>
            <pc:docMk/>
            <pc:sldMk cId="153653240" sldId="388"/>
            <ac:spMk id="3" creationId="{E14AB8FB-A2E7-F043-81C3-D1A710C2293D}"/>
          </ac:spMkLst>
        </pc:spChg>
        <pc:spChg chg="add mod">
          <ac:chgData name="Rafael Kuffner dos Anjos" userId="3925196f-71a7-46bf-baee-ed570243f2ce" providerId="ADAL" clId="{2DA801BC-0B09-46AA-80A0-2F0718BF5C8C}" dt="2021-09-26T17:38:12.102" v="1168" actId="1076"/>
          <ac:spMkLst>
            <pc:docMk/>
            <pc:sldMk cId="153653240" sldId="388"/>
            <ac:spMk id="4" creationId="{A07EA0B5-1475-4004-BBB0-6776D5122CC8}"/>
          </ac:spMkLst>
        </pc:spChg>
      </pc:sldChg>
      <pc:sldChg chg="addSp delSp modSp add mod setBg setClrOvrMap">
        <pc:chgData name="Rafael Kuffner dos Anjos" userId="3925196f-71a7-46bf-baee-ed570243f2ce" providerId="ADAL" clId="{2DA801BC-0B09-46AA-80A0-2F0718BF5C8C}" dt="2021-09-26T17:51:27.577" v="1355" actId="20577"/>
        <pc:sldMkLst>
          <pc:docMk/>
          <pc:sldMk cId="2997177785" sldId="390"/>
        </pc:sldMkLst>
        <pc:spChg chg="mod">
          <ac:chgData name="Rafael Kuffner dos Anjos" userId="3925196f-71a7-46bf-baee-ed570243f2ce" providerId="ADAL" clId="{2DA801BC-0B09-46AA-80A0-2F0718BF5C8C}" dt="2021-09-26T17:51:27.577" v="1355" actId="20577"/>
          <ac:spMkLst>
            <pc:docMk/>
            <pc:sldMk cId="2997177785" sldId="390"/>
            <ac:spMk id="2" creationId="{ED1E0CA9-F5BF-424C-A83F-D1A0C977421C}"/>
          </ac:spMkLst>
        </pc:spChg>
        <pc:spChg chg="add del mod">
          <ac:chgData name="Rafael Kuffner dos Anjos" userId="3925196f-71a7-46bf-baee-ed570243f2ce" providerId="ADAL" clId="{2DA801BC-0B09-46AA-80A0-2F0718BF5C8C}" dt="2021-09-26T17:41:38.939" v="1263" actId="26606"/>
          <ac:spMkLst>
            <pc:docMk/>
            <pc:sldMk cId="2997177785" sldId="390"/>
            <ac:spMk id="3" creationId="{F835ABA0-ECEA-C44D-86C0-9773740A67C2}"/>
          </ac:spMkLst>
        </pc:spChg>
        <pc:spChg chg="add">
          <ac:chgData name="Rafael Kuffner dos Anjos" userId="3925196f-71a7-46bf-baee-ed570243f2ce" providerId="ADAL" clId="{2DA801BC-0B09-46AA-80A0-2F0718BF5C8C}" dt="2021-09-26T17:41:38.939" v="1263" actId="26606"/>
          <ac:spMkLst>
            <pc:docMk/>
            <pc:sldMk cId="2997177785" sldId="390"/>
            <ac:spMk id="6" creationId="{EA67B5B4-3A24-436E-B663-1B2EBFF8A0CD}"/>
          </ac:spMkLst>
        </pc:spChg>
        <pc:spChg chg="add">
          <ac:chgData name="Rafael Kuffner dos Anjos" userId="3925196f-71a7-46bf-baee-ed570243f2ce" providerId="ADAL" clId="{2DA801BC-0B09-46AA-80A0-2F0718BF5C8C}" dt="2021-09-26T17:41:38.939" v="1263" actId="26606"/>
          <ac:spMkLst>
            <pc:docMk/>
            <pc:sldMk cId="2997177785" sldId="390"/>
            <ac:spMk id="7" creationId="{987FDF89-C993-41F4-A1B8-DBAFF16008A9}"/>
          </ac:spMkLst>
        </pc:spChg>
        <pc:spChg chg="add del">
          <ac:chgData name="Rafael Kuffner dos Anjos" userId="3925196f-71a7-46bf-baee-ed570243f2ce" providerId="ADAL" clId="{2DA801BC-0B09-46AA-80A0-2F0718BF5C8C}" dt="2021-09-26T17:40:58.785" v="1250" actId="26606"/>
          <ac:spMkLst>
            <pc:docMk/>
            <pc:sldMk cId="2997177785" sldId="390"/>
            <ac:spMk id="8" creationId="{7264F718-7FAC-4056-9FA9-A603EC682FE7}"/>
          </ac:spMkLst>
        </pc:spChg>
        <pc:spChg chg="add del">
          <ac:chgData name="Rafael Kuffner dos Anjos" userId="3925196f-71a7-46bf-baee-ed570243f2ce" providerId="ADAL" clId="{2DA801BC-0B09-46AA-80A0-2F0718BF5C8C}" dt="2021-09-26T17:40:52.195" v="1248" actId="26606"/>
          <ac:spMkLst>
            <pc:docMk/>
            <pc:sldMk cId="2997177785" sldId="390"/>
            <ac:spMk id="9" creationId="{B775CD93-9DF2-48CB-9F57-1BCA9A46C7FA}"/>
          </ac:spMkLst>
        </pc:spChg>
        <pc:spChg chg="add del">
          <ac:chgData name="Rafael Kuffner dos Anjos" userId="3925196f-71a7-46bf-baee-ed570243f2ce" providerId="ADAL" clId="{2DA801BC-0B09-46AA-80A0-2F0718BF5C8C}" dt="2021-09-26T17:40:58.785" v="1250" actId="26606"/>
          <ac:spMkLst>
            <pc:docMk/>
            <pc:sldMk cId="2997177785" sldId="390"/>
            <ac:spMk id="10" creationId="{F74639F7-E3C7-4165-A83E-6386A86BA1DA}"/>
          </ac:spMkLst>
        </pc:spChg>
        <pc:spChg chg="add del">
          <ac:chgData name="Rafael Kuffner dos Anjos" userId="3925196f-71a7-46bf-baee-ed570243f2ce" providerId="ADAL" clId="{2DA801BC-0B09-46AA-80A0-2F0718BF5C8C}" dt="2021-09-26T17:40:52.195" v="1248" actId="26606"/>
          <ac:spMkLst>
            <pc:docMk/>
            <pc:sldMk cId="2997177785" sldId="390"/>
            <ac:spMk id="11" creationId="{6166C6D1-23AC-49C4-BA07-238E4E9F8CEB}"/>
          </ac:spMkLst>
        </pc:spChg>
        <pc:spChg chg="add del">
          <ac:chgData name="Rafael Kuffner dos Anjos" userId="3925196f-71a7-46bf-baee-ed570243f2ce" providerId="ADAL" clId="{2DA801BC-0B09-46AA-80A0-2F0718BF5C8C}" dt="2021-09-26T17:40:58.785" v="1250" actId="26606"/>
          <ac:spMkLst>
            <pc:docMk/>
            <pc:sldMk cId="2997177785" sldId="390"/>
            <ac:spMk id="12" creationId="{8B3AF0F1-707A-463E-B5EE-33C63A40CFC9}"/>
          </ac:spMkLst>
        </pc:spChg>
        <pc:spChg chg="add del">
          <ac:chgData name="Rafael Kuffner dos Anjos" userId="3925196f-71a7-46bf-baee-ed570243f2ce" providerId="ADAL" clId="{2DA801BC-0B09-46AA-80A0-2F0718BF5C8C}" dt="2021-09-26T17:40:52.195" v="1248" actId="26606"/>
          <ac:spMkLst>
            <pc:docMk/>
            <pc:sldMk cId="2997177785" sldId="390"/>
            <ac:spMk id="13" creationId="{1C091803-41C2-48E0-9228-5148460C7479}"/>
          </ac:spMkLst>
        </pc:spChg>
        <pc:spChg chg="add">
          <ac:chgData name="Rafael Kuffner dos Anjos" userId="3925196f-71a7-46bf-baee-ed570243f2ce" providerId="ADAL" clId="{2DA801BC-0B09-46AA-80A0-2F0718BF5C8C}" dt="2021-09-26T17:41:38.939" v="1263" actId="26606"/>
          <ac:spMkLst>
            <pc:docMk/>
            <pc:sldMk cId="2997177785" sldId="390"/>
            <ac:spMk id="14" creationId="{D1D7179B-FF7C-482F-B3D9-2BE9ED1139F9}"/>
          </ac:spMkLst>
        </pc:spChg>
        <pc:spChg chg="add del">
          <ac:chgData name="Rafael Kuffner dos Anjos" userId="3925196f-71a7-46bf-baee-ed570243f2ce" providerId="ADAL" clId="{2DA801BC-0B09-46AA-80A0-2F0718BF5C8C}" dt="2021-09-26T17:40:58.785" v="1250" actId="26606"/>
          <ac:spMkLst>
            <pc:docMk/>
            <pc:sldMk cId="2997177785" sldId="390"/>
            <ac:spMk id="15" creationId="{F835ABA0-ECEA-C44D-86C0-9773740A67C2}"/>
          </ac:spMkLst>
        </pc:spChg>
        <pc:spChg chg="add del">
          <ac:chgData name="Rafael Kuffner dos Anjos" userId="3925196f-71a7-46bf-baee-ed570243f2ce" providerId="ADAL" clId="{2DA801BC-0B09-46AA-80A0-2F0718BF5C8C}" dt="2021-09-26T17:41:32.431" v="1262" actId="26606"/>
          <ac:spMkLst>
            <pc:docMk/>
            <pc:sldMk cId="2997177785" sldId="390"/>
            <ac:spMk id="17" creationId="{C5E6CFF1-2F42-4E10-9A97-F116F46F53FE}"/>
          </ac:spMkLst>
        </pc:spChg>
        <pc:spChg chg="add del">
          <ac:chgData name="Rafael Kuffner dos Anjos" userId="3925196f-71a7-46bf-baee-ed570243f2ce" providerId="ADAL" clId="{2DA801BC-0B09-46AA-80A0-2F0718BF5C8C}" dt="2021-09-26T17:41:32.431" v="1262" actId="26606"/>
          <ac:spMkLst>
            <pc:docMk/>
            <pc:sldMk cId="2997177785" sldId="390"/>
            <ac:spMk id="20" creationId="{F835ABA0-ECEA-C44D-86C0-9773740A67C2}"/>
          </ac:spMkLst>
        </pc:spChg>
        <pc:spChg chg="add mod">
          <ac:chgData name="Rafael Kuffner dos Anjos" userId="3925196f-71a7-46bf-baee-ed570243f2ce" providerId="ADAL" clId="{2DA801BC-0B09-46AA-80A0-2F0718BF5C8C}" dt="2021-09-26T17:41:01.240" v="1254"/>
          <ac:spMkLst>
            <pc:docMk/>
            <pc:sldMk cId="2997177785" sldId="390"/>
            <ac:spMk id="21" creationId="{B79977C3-DEC7-43DC-82F0-DD63FA8655D7}"/>
          </ac:spMkLst>
        </pc:spChg>
        <pc:spChg chg="add del mod">
          <ac:chgData name="Rafael Kuffner dos Anjos" userId="3925196f-71a7-46bf-baee-ed570243f2ce" providerId="ADAL" clId="{2DA801BC-0B09-46AA-80A0-2F0718BF5C8C}" dt="2021-09-26T17:41:19.665" v="1257"/>
          <ac:spMkLst>
            <pc:docMk/>
            <pc:sldMk cId="2997177785" sldId="390"/>
            <ac:spMk id="23" creationId="{00202A80-398D-4932-AD64-38B43C6029DB}"/>
          </ac:spMkLst>
        </pc:spChg>
        <pc:spChg chg="add mod">
          <ac:chgData name="Rafael Kuffner dos Anjos" userId="3925196f-71a7-46bf-baee-ed570243f2ce" providerId="ADAL" clId="{2DA801BC-0B09-46AA-80A0-2F0718BF5C8C}" dt="2021-09-26T17:41:41.626" v="1264"/>
          <ac:spMkLst>
            <pc:docMk/>
            <pc:sldMk cId="2997177785" sldId="390"/>
            <ac:spMk id="25" creationId="{5CDA364F-3828-43FC-9327-54609601E988}"/>
          </ac:spMkLst>
        </pc:spChg>
        <pc:graphicFrameChg chg="add del">
          <ac:chgData name="Rafael Kuffner dos Anjos" userId="3925196f-71a7-46bf-baee-ed570243f2ce" providerId="ADAL" clId="{2DA801BC-0B09-46AA-80A0-2F0718BF5C8C}" dt="2021-09-26T17:40:52.195" v="1248" actId="26606"/>
          <ac:graphicFrameMkLst>
            <pc:docMk/>
            <pc:sldMk cId="2997177785" sldId="390"/>
            <ac:graphicFrameMk id="5" creationId="{E9D90E64-248B-4585-A0F1-5E9107C2E07B}"/>
          </ac:graphicFrameMkLst>
        </pc:graphicFrameChg>
        <pc:picChg chg="add mod">
          <ac:chgData name="Rafael Kuffner dos Anjos" userId="3925196f-71a7-46bf-baee-ed570243f2ce" providerId="ADAL" clId="{2DA801BC-0B09-46AA-80A0-2F0718BF5C8C}" dt="2021-09-26T17:41:02.870" v="1255" actId="571"/>
          <ac:picMkLst>
            <pc:docMk/>
            <pc:sldMk cId="2997177785" sldId="390"/>
            <ac:picMk id="16" creationId="{3CD364B4-4930-430C-9D0E-467DE212CFCE}"/>
          </ac:picMkLst>
        </pc:picChg>
        <pc:picChg chg="add del mod">
          <ac:chgData name="Rafael Kuffner dos Anjos" userId="3925196f-71a7-46bf-baee-ed570243f2ce" providerId="ADAL" clId="{2DA801BC-0B09-46AA-80A0-2F0718BF5C8C}" dt="2021-09-26T17:41:32.431" v="1262" actId="26606"/>
          <ac:picMkLst>
            <pc:docMk/>
            <pc:sldMk cId="2997177785" sldId="390"/>
            <ac:picMk id="18" creationId="{B46446FC-A85C-4F61-9343-016073DB3A1E}"/>
          </ac:picMkLst>
        </pc:picChg>
        <pc:picChg chg="add del mod">
          <ac:chgData name="Rafael Kuffner dos Anjos" userId="3925196f-71a7-46bf-baee-ed570243f2ce" providerId="ADAL" clId="{2DA801BC-0B09-46AA-80A0-2F0718BF5C8C}" dt="2021-09-26T17:41:19.665" v="1257"/>
          <ac:picMkLst>
            <pc:docMk/>
            <pc:sldMk cId="2997177785" sldId="390"/>
            <ac:picMk id="22" creationId="{40925B67-151B-466D-BBBB-A16FD8C00066}"/>
          </ac:picMkLst>
        </pc:picChg>
        <pc:picChg chg="add mod">
          <ac:chgData name="Rafael Kuffner dos Anjos" userId="3925196f-71a7-46bf-baee-ed570243f2ce" providerId="ADAL" clId="{2DA801BC-0B09-46AA-80A0-2F0718BF5C8C}" dt="2021-09-26T17:42:10.920" v="1265" actId="207"/>
          <ac:picMkLst>
            <pc:docMk/>
            <pc:sldMk cId="2997177785" sldId="390"/>
            <ac:picMk id="24" creationId="{493A5641-467D-45D9-A03E-87A03A18AF38}"/>
          </ac:picMkLst>
        </pc:picChg>
        <pc:cxnChg chg="add del">
          <ac:chgData name="Rafael Kuffner dos Anjos" userId="3925196f-71a7-46bf-baee-ed570243f2ce" providerId="ADAL" clId="{2DA801BC-0B09-46AA-80A0-2F0718BF5C8C}" dt="2021-09-26T17:41:32.431" v="1262" actId="26606"/>
          <ac:cxnSpMkLst>
            <pc:docMk/>
            <pc:sldMk cId="2997177785" sldId="390"/>
            <ac:cxnSpMk id="19" creationId="{67182200-4859-4C8D-BCBB-55B245C28BA3}"/>
          </ac:cxnSpMkLst>
        </pc:cxnChg>
      </pc:sldChg>
      <pc:sldChg chg="addSp delSp modSp add mod setBg">
        <pc:chgData name="Rafael Kuffner dos Anjos" userId="3925196f-71a7-46bf-baee-ed570243f2ce" providerId="ADAL" clId="{2DA801BC-0B09-46AA-80A0-2F0718BF5C8C}" dt="2021-09-26T17:34:39.911" v="1105" actId="207"/>
        <pc:sldMkLst>
          <pc:docMk/>
          <pc:sldMk cId="3118622970" sldId="391"/>
        </pc:sldMkLst>
        <pc:spChg chg="mod">
          <ac:chgData name="Rafael Kuffner dos Anjos" userId="3925196f-71a7-46bf-baee-ed570243f2ce" providerId="ADAL" clId="{2DA801BC-0B09-46AA-80A0-2F0718BF5C8C}" dt="2021-09-26T13:46:35.454" v="117" actId="26606"/>
          <ac:spMkLst>
            <pc:docMk/>
            <pc:sldMk cId="3118622970" sldId="391"/>
            <ac:spMk id="2" creationId="{F884AED5-0EF8-F849-92A5-561CB6AEADAF}"/>
          </ac:spMkLst>
        </pc:spChg>
        <pc:spChg chg="add del mod">
          <ac:chgData name="Rafael Kuffner dos Anjos" userId="3925196f-71a7-46bf-baee-ed570243f2ce" providerId="ADAL" clId="{2DA801BC-0B09-46AA-80A0-2F0718BF5C8C}" dt="2021-09-26T13:46:49.662" v="135" actId="6549"/>
          <ac:spMkLst>
            <pc:docMk/>
            <pc:sldMk cId="3118622970" sldId="391"/>
            <ac:spMk id="3" creationId="{62557828-6969-8343-9982-8E95CC2FE58F}"/>
          </ac:spMkLst>
        </pc:spChg>
        <pc:spChg chg="add">
          <ac:chgData name="Rafael Kuffner dos Anjos" userId="3925196f-71a7-46bf-baee-ed570243f2ce" providerId="ADAL" clId="{2DA801BC-0B09-46AA-80A0-2F0718BF5C8C}" dt="2021-09-26T13:46:35.454" v="117" actId="26606"/>
          <ac:spMkLst>
            <pc:docMk/>
            <pc:sldMk cId="3118622970" sldId="391"/>
            <ac:spMk id="8" creationId="{C7FA33FF-088D-4F16-95A2-2C64D353DEA8}"/>
          </ac:spMkLst>
        </pc:spChg>
        <pc:spChg chg="add del">
          <ac:chgData name="Rafael Kuffner dos Anjos" userId="3925196f-71a7-46bf-baee-ed570243f2ce" providerId="ADAL" clId="{2DA801BC-0B09-46AA-80A0-2F0718BF5C8C}" dt="2021-09-26T13:46:22.801" v="116" actId="26606"/>
          <ac:spMkLst>
            <pc:docMk/>
            <pc:sldMk cId="3118622970" sldId="391"/>
            <ac:spMk id="9" creationId="{B819A166-7571-4003-A6B8-B62034C3ED30}"/>
          </ac:spMkLst>
        </pc:spChg>
        <pc:spChg chg="add">
          <ac:chgData name="Rafael Kuffner dos Anjos" userId="3925196f-71a7-46bf-baee-ed570243f2ce" providerId="ADAL" clId="{2DA801BC-0B09-46AA-80A0-2F0718BF5C8C}" dt="2021-09-26T13:46:35.454" v="117" actId="26606"/>
          <ac:spMkLst>
            <pc:docMk/>
            <pc:sldMk cId="3118622970" sldId="391"/>
            <ac:spMk id="10" creationId="{A376EFB1-01CF-419F-ABF1-2AF02BBFCBD1}"/>
          </ac:spMkLst>
        </pc:spChg>
        <pc:spChg chg="add">
          <ac:chgData name="Rafael Kuffner dos Anjos" userId="3925196f-71a7-46bf-baee-ed570243f2ce" providerId="ADAL" clId="{2DA801BC-0B09-46AA-80A0-2F0718BF5C8C}" dt="2021-09-26T13:46:35.454" v="117" actId="26606"/>
          <ac:spMkLst>
            <pc:docMk/>
            <pc:sldMk cId="3118622970" sldId="391"/>
            <ac:spMk id="12" creationId="{FF9DEA15-78BD-4750-AA18-B9F28A6D5AB8}"/>
          </ac:spMkLst>
        </pc:spChg>
        <pc:spChg chg="add mod">
          <ac:chgData name="Rafael Kuffner dos Anjos" userId="3925196f-71a7-46bf-baee-ed570243f2ce" providerId="ADAL" clId="{2DA801BC-0B09-46AA-80A0-2F0718BF5C8C}" dt="2021-09-26T17:34:39.911" v="1105" actId="207"/>
          <ac:spMkLst>
            <pc:docMk/>
            <pc:sldMk cId="3118622970" sldId="391"/>
            <ac:spMk id="13" creationId="{C5A6B190-5EDF-45D3-850C-DEC48C4C82A2}"/>
          </ac:spMkLst>
        </pc:spChg>
        <pc:graphicFrameChg chg="add del">
          <ac:chgData name="Rafael Kuffner dos Anjos" userId="3925196f-71a7-46bf-baee-ed570243f2ce" providerId="ADAL" clId="{2DA801BC-0B09-46AA-80A0-2F0718BF5C8C}" dt="2021-09-26T13:46:22.801" v="116" actId="26606"/>
          <ac:graphicFrameMkLst>
            <pc:docMk/>
            <pc:sldMk cId="3118622970" sldId="391"/>
            <ac:graphicFrameMk id="5" creationId="{DC58A6B8-779D-4DE2-A632-39243F195B55}"/>
          </ac:graphicFrameMkLst>
        </pc:graphicFrameChg>
        <pc:picChg chg="add mod">
          <ac:chgData name="Rafael Kuffner dos Anjos" userId="3925196f-71a7-46bf-baee-ed570243f2ce" providerId="ADAL" clId="{2DA801BC-0B09-46AA-80A0-2F0718BF5C8C}" dt="2021-09-26T17:34:27.189" v="1104"/>
          <ac:picMkLst>
            <pc:docMk/>
            <pc:sldMk cId="3118622970" sldId="391"/>
            <ac:picMk id="11" creationId="{734D7359-6050-4310-BCF5-3F6D68210614}"/>
          </ac:picMkLst>
        </pc:picChg>
      </pc:sldChg>
      <pc:sldChg chg="addSp delSp modSp add mod setBg setClrOvrMap">
        <pc:chgData name="Rafael Kuffner dos Anjos" userId="3925196f-71a7-46bf-baee-ed570243f2ce" providerId="ADAL" clId="{2DA801BC-0B09-46AA-80A0-2F0718BF5C8C}" dt="2021-09-26T17:55:16.722" v="1438" actId="20577"/>
        <pc:sldMkLst>
          <pc:docMk/>
          <pc:sldMk cId="3449180894" sldId="392"/>
        </pc:sldMkLst>
        <pc:spChg chg="mod">
          <ac:chgData name="Rafael Kuffner dos Anjos" userId="3925196f-71a7-46bf-baee-ed570243f2ce" providerId="ADAL" clId="{2DA801BC-0B09-46AA-80A0-2F0718BF5C8C}" dt="2021-09-26T17:55:12.362" v="1436" actId="26606"/>
          <ac:spMkLst>
            <pc:docMk/>
            <pc:sldMk cId="3449180894" sldId="392"/>
            <ac:spMk id="2" creationId="{7C5B92A3-0639-0949-8F84-6B06042C695C}"/>
          </ac:spMkLst>
        </pc:spChg>
        <pc:spChg chg="add del mod">
          <ac:chgData name="Rafael Kuffner dos Anjos" userId="3925196f-71a7-46bf-baee-ed570243f2ce" providerId="ADAL" clId="{2DA801BC-0B09-46AA-80A0-2F0718BF5C8C}" dt="2021-09-26T17:55:16.722" v="1438" actId="20577"/>
          <ac:spMkLst>
            <pc:docMk/>
            <pc:sldMk cId="3449180894" sldId="392"/>
            <ac:spMk id="3" creationId="{36C6B095-6E9D-9342-A7F4-B9E9E3E5F001}"/>
          </ac:spMkLst>
        </pc:spChg>
        <pc:spChg chg="add del">
          <ac:chgData name="Rafael Kuffner dos Anjos" userId="3925196f-71a7-46bf-baee-ed570243f2ce" providerId="ADAL" clId="{2DA801BC-0B09-46AA-80A0-2F0718BF5C8C}" dt="2021-09-26T17:54:28.107" v="1432" actId="26606"/>
          <ac:spMkLst>
            <pc:docMk/>
            <pc:sldMk cId="3449180894" sldId="392"/>
            <ac:spMk id="8" creationId="{B50AB553-2A96-4A92-96F2-93548E096954}"/>
          </ac:spMkLst>
        </pc:spChg>
        <pc:spChg chg="add del">
          <ac:chgData name="Rafael Kuffner dos Anjos" userId="3925196f-71a7-46bf-baee-ed570243f2ce" providerId="ADAL" clId="{2DA801BC-0B09-46AA-80A0-2F0718BF5C8C}" dt="2021-09-26T17:53:45.843" v="1422" actId="26606"/>
          <ac:spMkLst>
            <pc:docMk/>
            <pc:sldMk cId="3449180894" sldId="392"/>
            <ac:spMk id="10" creationId="{B50AB553-2A96-4A92-96F2-93548E096954}"/>
          </ac:spMkLst>
        </pc:spChg>
        <pc:spChg chg="add del">
          <ac:chgData name="Rafael Kuffner dos Anjos" userId="3925196f-71a7-46bf-baee-ed570243f2ce" providerId="ADAL" clId="{2DA801BC-0B09-46AA-80A0-2F0718BF5C8C}" dt="2021-09-26T17:53:47.529" v="1424" actId="26606"/>
          <ac:spMkLst>
            <pc:docMk/>
            <pc:sldMk cId="3449180894" sldId="392"/>
            <ac:spMk id="12" creationId="{9228552E-C8B1-4A80-8448-0787CE0FC704}"/>
          </ac:spMkLst>
        </pc:spChg>
        <pc:spChg chg="add del">
          <ac:chgData name="Rafael Kuffner dos Anjos" userId="3925196f-71a7-46bf-baee-ed570243f2ce" providerId="ADAL" clId="{2DA801BC-0B09-46AA-80A0-2F0718BF5C8C}" dt="2021-09-26T17:55:12.362" v="1436" actId="26606"/>
          <ac:spMkLst>
            <pc:docMk/>
            <pc:sldMk cId="3449180894" sldId="392"/>
            <ac:spMk id="15" creationId="{C7FA33FF-088D-4F16-95A2-2C64D353DEA8}"/>
          </ac:spMkLst>
        </pc:spChg>
        <pc:spChg chg="add del">
          <ac:chgData name="Rafael Kuffner dos Anjos" userId="3925196f-71a7-46bf-baee-ed570243f2ce" providerId="ADAL" clId="{2DA801BC-0B09-46AA-80A0-2F0718BF5C8C}" dt="2021-09-26T17:54:07.492" v="1426" actId="26606"/>
          <ac:spMkLst>
            <pc:docMk/>
            <pc:sldMk cId="3449180894" sldId="392"/>
            <ac:spMk id="17" creationId="{B50AB553-2A96-4A92-96F2-93548E096954}"/>
          </ac:spMkLst>
        </pc:spChg>
        <pc:spChg chg="add del">
          <ac:chgData name="Rafael Kuffner dos Anjos" userId="3925196f-71a7-46bf-baee-ed570243f2ce" providerId="ADAL" clId="{2DA801BC-0B09-46AA-80A0-2F0718BF5C8C}" dt="2021-09-26T17:55:12.362" v="1436" actId="26606"/>
          <ac:spMkLst>
            <pc:docMk/>
            <pc:sldMk cId="3449180894" sldId="392"/>
            <ac:spMk id="19" creationId="{A376EFB1-01CF-419F-ABF1-2AF02BBFCBD1}"/>
          </ac:spMkLst>
        </pc:spChg>
        <pc:spChg chg="add del">
          <ac:chgData name="Rafael Kuffner dos Anjos" userId="3925196f-71a7-46bf-baee-ed570243f2ce" providerId="ADAL" clId="{2DA801BC-0B09-46AA-80A0-2F0718BF5C8C}" dt="2021-09-26T17:55:12.362" v="1436" actId="26606"/>
          <ac:spMkLst>
            <pc:docMk/>
            <pc:sldMk cId="3449180894" sldId="392"/>
            <ac:spMk id="20" creationId="{FF9DEA15-78BD-4750-AA18-B9F28A6D5AB8}"/>
          </ac:spMkLst>
        </pc:spChg>
        <pc:spChg chg="add del">
          <ac:chgData name="Rafael Kuffner dos Anjos" userId="3925196f-71a7-46bf-baee-ed570243f2ce" providerId="ADAL" clId="{2DA801BC-0B09-46AA-80A0-2F0718BF5C8C}" dt="2021-09-26T17:55:12.362" v="1436" actId="26606"/>
          <ac:spMkLst>
            <pc:docMk/>
            <pc:sldMk cId="3449180894" sldId="392"/>
            <ac:spMk id="21" creationId="{36C6B095-6E9D-9342-A7F4-B9E9E3E5F001}"/>
          </ac:spMkLst>
        </pc:spChg>
        <pc:graphicFrameChg chg="add del">
          <ac:chgData name="Rafael Kuffner dos Anjos" userId="3925196f-71a7-46bf-baee-ed570243f2ce" providerId="ADAL" clId="{2DA801BC-0B09-46AA-80A0-2F0718BF5C8C}" dt="2021-09-26T17:53:45.843" v="1422" actId="26606"/>
          <ac:graphicFrameMkLst>
            <pc:docMk/>
            <pc:sldMk cId="3449180894" sldId="392"/>
            <ac:graphicFrameMk id="5" creationId="{DF0DEC95-364D-4CD3-A8C0-957795631B2C}"/>
          </ac:graphicFrameMkLst>
        </pc:graphicFrameChg>
        <pc:graphicFrameChg chg="add del">
          <ac:chgData name="Rafael Kuffner dos Anjos" userId="3925196f-71a7-46bf-baee-ed570243f2ce" providerId="ADAL" clId="{2DA801BC-0B09-46AA-80A0-2F0718BF5C8C}" dt="2021-09-26T17:54:28.107" v="1432" actId="26606"/>
          <ac:graphicFrameMkLst>
            <pc:docMk/>
            <pc:sldMk cId="3449180894" sldId="392"/>
            <ac:graphicFrameMk id="9" creationId="{2A41F6AB-73F6-46E9-86F0-5A2CCD333AC0}"/>
          </ac:graphicFrameMkLst>
        </pc:graphicFrameChg>
        <pc:graphicFrameChg chg="add del">
          <ac:chgData name="Rafael Kuffner dos Anjos" userId="3925196f-71a7-46bf-baee-ed570243f2ce" providerId="ADAL" clId="{2DA801BC-0B09-46AA-80A0-2F0718BF5C8C}" dt="2021-09-26T17:54:31.488" v="1434" actId="26606"/>
          <ac:graphicFrameMkLst>
            <pc:docMk/>
            <pc:sldMk cId="3449180894" sldId="392"/>
            <ac:graphicFrameMk id="11" creationId="{EE93D137-19F5-443E-BFEF-C58873CAFDF2}"/>
          </ac:graphicFrameMkLst>
        </pc:graphicFrameChg>
        <pc:graphicFrameChg chg="add del">
          <ac:chgData name="Rafael Kuffner dos Anjos" userId="3925196f-71a7-46bf-baee-ed570243f2ce" providerId="ADAL" clId="{2DA801BC-0B09-46AA-80A0-2F0718BF5C8C}" dt="2021-09-26T17:53:47.529" v="1424" actId="26606"/>
          <ac:graphicFrameMkLst>
            <pc:docMk/>
            <pc:sldMk cId="3449180894" sldId="392"/>
            <ac:graphicFrameMk id="14" creationId="{6F6909D9-DEF0-48A1-ADA0-CBE424A4387E}"/>
          </ac:graphicFrameMkLst>
        </pc:graphicFrameChg>
        <pc:graphicFrameChg chg="add del">
          <ac:chgData name="Rafael Kuffner dos Anjos" userId="3925196f-71a7-46bf-baee-ed570243f2ce" providerId="ADAL" clId="{2DA801BC-0B09-46AA-80A0-2F0718BF5C8C}" dt="2021-09-26T17:54:07.492" v="1426" actId="26606"/>
          <ac:graphicFrameMkLst>
            <pc:docMk/>
            <pc:sldMk cId="3449180894" sldId="392"/>
            <ac:graphicFrameMk id="18" creationId="{DF0DEC95-364D-4CD3-A8C0-957795631B2C}"/>
          </ac:graphicFrameMkLst>
        </pc:graphicFrameChg>
        <pc:picChg chg="add del">
          <ac:chgData name="Rafael Kuffner dos Anjos" userId="3925196f-71a7-46bf-baee-ed570243f2ce" providerId="ADAL" clId="{2DA801BC-0B09-46AA-80A0-2F0718BF5C8C}" dt="2021-09-26T17:53:45.843" v="1422" actId="26606"/>
          <ac:picMkLst>
            <pc:docMk/>
            <pc:sldMk cId="3449180894" sldId="392"/>
            <ac:picMk id="6" creationId="{2581E1B6-8496-474E-8652-BA8AE6485FB5}"/>
          </ac:picMkLst>
        </pc:picChg>
        <pc:picChg chg="add del">
          <ac:chgData name="Rafael Kuffner dos Anjos" userId="3925196f-71a7-46bf-baee-ed570243f2ce" providerId="ADAL" clId="{2DA801BC-0B09-46AA-80A0-2F0718BF5C8C}" dt="2021-09-26T17:54:28.107" v="1432" actId="26606"/>
          <ac:picMkLst>
            <pc:docMk/>
            <pc:sldMk cId="3449180894" sldId="392"/>
            <ac:picMk id="7" creationId="{3564191D-DDFE-462B-8CE0-67C3E07A7A34}"/>
          </ac:picMkLst>
        </pc:picChg>
        <pc:picChg chg="add del">
          <ac:chgData name="Rafael Kuffner dos Anjos" userId="3925196f-71a7-46bf-baee-ed570243f2ce" providerId="ADAL" clId="{2DA801BC-0B09-46AA-80A0-2F0718BF5C8C}" dt="2021-09-26T17:53:47.529" v="1424" actId="26606"/>
          <ac:picMkLst>
            <pc:docMk/>
            <pc:sldMk cId="3449180894" sldId="392"/>
            <ac:picMk id="13" creationId="{E78D7891-80F0-4BBB-90F3-26526E650EBE}"/>
          </ac:picMkLst>
        </pc:picChg>
        <pc:picChg chg="add del">
          <ac:chgData name="Rafael Kuffner dos Anjos" userId="3925196f-71a7-46bf-baee-ed570243f2ce" providerId="ADAL" clId="{2DA801BC-0B09-46AA-80A0-2F0718BF5C8C}" dt="2021-09-26T17:54:07.492" v="1426" actId="26606"/>
          <ac:picMkLst>
            <pc:docMk/>
            <pc:sldMk cId="3449180894" sldId="392"/>
            <ac:picMk id="16" creationId="{2581E1B6-8496-474E-8652-BA8AE6485FB5}"/>
          </ac:picMkLst>
        </pc:picChg>
      </pc:sldChg>
      <pc:sldChg chg="modSp add mod">
        <pc:chgData name="Rafael Kuffner dos Anjos" userId="3925196f-71a7-46bf-baee-ed570243f2ce" providerId="ADAL" clId="{2DA801BC-0B09-46AA-80A0-2F0718BF5C8C}" dt="2021-09-26T18:34:12.553" v="3149" actId="20577"/>
        <pc:sldMkLst>
          <pc:docMk/>
          <pc:sldMk cId="3049276166" sldId="394"/>
        </pc:sldMkLst>
        <pc:spChg chg="mod">
          <ac:chgData name="Rafael Kuffner dos Anjos" userId="3925196f-71a7-46bf-baee-ed570243f2ce" providerId="ADAL" clId="{2DA801BC-0B09-46AA-80A0-2F0718BF5C8C}" dt="2021-09-26T18:34:12.553" v="3149" actId="20577"/>
          <ac:spMkLst>
            <pc:docMk/>
            <pc:sldMk cId="3049276166" sldId="394"/>
            <ac:spMk id="3" creationId="{36C6B095-6E9D-9342-A7F4-B9E9E3E5F001}"/>
          </ac:spMkLst>
        </pc:spChg>
      </pc:sldChg>
      <pc:sldChg chg="addSp modSp add mod setBg">
        <pc:chgData name="Rafael Kuffner dos Anjos" userId="3925196f-71a7-46bf-baee-ed570243f2ce" providerId="ADAL" clId="{2DA801BC-0B09-46AA-80A0-2F0718BF5C8C}" dt="2021-09-26T18:08:33.428" v="3050" actId="207"/>
        <pc:sldMkLst>
          <pc:docMk/>
          <pc:sldMk cId="2767612003" sldId="395"/>
        </pc:sldMkLst>
        <pc:spChg chg="mod">
          <ac:chgData name="Rafael Kuffner dos Anjos" userId="3925196f-71a7-46bf-baee-ed570243f2ce" providerId="ADAL" clId="{2DA801BC-0B09-46AA-80A0-2F0718BF5C8C}" dt="2021-09-26T18:08:17.632" v="3048" actId="26606"/>
          <ac:spMkLst>
            <pc:docMk/>
            <pc:sldMk cId="2767612003" sldId="395"/>
            <ac:spMk id="2" creationId="{EFA5145B-37FC-D64D-96AE-96C9B7E3C3DA}"/>
          </ac:spMkLst>
        </pc:spChg>
        <pc:spChg chg="mod">
          <ac:chgData name="Rafael Kuffner dos Anjos" userId="3925196f-71a7-46bf-baee-ed570243f2ce" providerId="ADAL" clId="{2DA801BC-0B09-46AA-80A0-2F0718BF5C8C}" dt="2021-09-26T18:08:17.632" v="3048" actId="26606"/>
          <ac:spMkLst>
            <pc:docMk/>
            <pc:sldMk cId="2767612003" sldId="395"/>
            <ac:spMk id="3" creationId="{9841DE9C-7BAB-B74D-8CB9-32B7C305FF48}"/>
          </ac:spMkLst>
        </pc:spChg>
        <pc:spChg chg="add">
          <ac:chgData name="Rafael Kuffner dos Anjos" userId="3925196f-71a7-46bf-baee-ed570243f2ce" providerId="ADAL" clId="{2DA801BC-0B09-46AA-80A0-2F0718BF5C8C}" dt="2021-09-26T18:08:17.632" v="3048" actId="26606"/>
          <ac:spMkLst>
            <pc:docMk/>
            <pc:sldMk cId="2767612003" sldId="395"/>
            <ac:spMk id="8" creationId="{C7FA33FF-088D-4F16-95A2-2C64D353DEA8}"/>
          </ac:spMkLst>
        </pc:spChg>
        <pc:spChg chg="add mod">
          <ac:chgData name="Rafael Kuffner dos Anjos" userId="3925196f-71a7-46bf-baee-ed570243f2ce" providerId="ADAL" clId="{2DA801BC-0B09-46AA-80A0-2F0718BF5C8C}" dt="2021-09-26T18:08:33.428" v="3050" actId="207"/>
          <ac:spMkLst>
            <pc:docMk/>
            <pc:sldMk cId="2767612003" sldId="395"/>
            <ac:spMk id="9" creationId="{CAD9A67B-847E-4291-A2F4-1977CF11BCED}"/>
          </ac:spMkLst>
        </pc:spChg>
        <pc:spChg chg="add">
          <ac:chgData name="Rafael Kuffner dos Anjos" userId="3925196f-71a7-46bf-baee-ed570243f2ce" providerId="ADAL" clId="{2DA801BC-0B09-46AA-80A0-2F0718BF5C8C}" dt="2021-09-26T18:08:17.632" v="3048" actId="26606"/>
          <ac:spMkLst>
            <pc:docMk/>
            <pc:sldMk cId="2767612003" sldId="395"/>
            <ac:spMk id="10" creationId="{A376EFB1-01CF-419F-ABF1-2AF02BBFCBD1}"/>
          </ac:spMkLst>
        </pc:spChg>
        <pc:spChg chg="add">
          <ac:chgData name="Rafael Kuffner dos Anjos" userId="3925196f-71a7-46bf-baee-ed570243f2ce" providerId="ADAL" clId="{2DA801BC-0B09-46AA-80A0-2F0718BF5C8C}" dt="2021-09-26T18:08:17.632" v="3048" actId="26606"/>
          <ac:spMkLst>
            <pc:docMk/>
            <pc:sldMk cId="2767612003" sldId="395"/>
            <ac:spMk id="12" creationId="{FF9DEA15-78BD-4750-AA18-B9F28A6D5AB8}"/>
          </ac:spMkLst>
        </pc:spChg>
        <pc:picChg chg="add mod">
          <ac:chgData name="Rafael Kuffner dos Anjos" userId="3925196f-71a7-46bf-baee-ed570243f2ce" providerId="ADAL" clId="{2DA801BC-0B09-46AA-80A0-2F0718BF5C8C}" dt="2021-09-26T18:08:23.819" v="3049"/>
          <ac:picMkLst>
            <pc:docMk/>
            <pc:sldMk cId="2767612003" sldId="395"/>
            <ac:picMk id="7" creationId="{8FFBE155-B4A0-414C-A65A-17261EE287DF}"/>
          </ac:picMkLst>
        </pc:picChg>
      </pc:sldChg>
      <pc:sldChg chg="modSp add mod">
        <pc:chgData name="Rafael Kuffner dos Anjos" userId="3925196f-71a7-46bf-baee-ed570243f2ce" providerId="ADAL" clId="{2DA801BC-0B09-46AA-80A0-2F0718BF5C8C}" dt="2021-09-26T18:02:19.252" v="2267" actId="20577"/>
        <pc:sldMkLst>
          <pc:docMk/>
          <pc:sldMk cId="1367864762" sldId="396"/>
        </pc:sldMkLst>
        <pc:spChg chg="mod">
          <ac:chgData name="Rafael Kuffner dos Anjos" userId="3925196f-71a7-46bf-baee-ed570243f2ce" providerId="ADAL" clId="{2DA801BC-0B09-46AA-80A0-2F0718BF5C8C}" dt="2021-09-26T18:02:19.252" v="2267" actId="20577"/>
          <ac:spMkLst>
            <pc:docMk/>
            <pc:sldMk cId="1367864762" sldId="396"/>
            <ac:spMk id="3" creationId="{F1D88FE1-4301-0642-B0C2-3BE5EA29160F}"/>
          </ac:spMkLst>
        </pc:spChg>
      </pc:sldChg>
      <pc:sldChg chg="modSp add mod">
        <pc:chgData name="Rafael Kuffner dos Anjos" userId="3925196f-71a7-46bf-baee-ed570243f2ce" providerId="ADAL" clId="{2DA801BC-0B09-46AA-80A0-2F0718BF5C8C}" dt="2021-09-26T18:02:42.771" v="2268" actId="14100"/>
        <pc:sldMkLst>
          <pc:docMk/>
          <pc:sldMk cId="232580353" sldId="397"/>
        </pc:sldMkLst>
        <pc:spChg chg="mod">
          <ac:chgData name="Rafael Kuffner dos Anjos" userId="3925196f-71a7-46bf-baee-ed570243f2ce" providerId="ADAL" clId="{2DA801BC-0B09-46AA-80A0-2F0718BF5C8C}" dt="2021-09-26T18:02:42.771" v="2268" actId="14100"/>
          <ac:spMkLst>
            <pc:docMk/>
            <pc:sldMk cId="232580353" sldId="397"/>
            <ac:spMk id="3" creationId="{A8D63723-EDDD-614C-9DEE-DEB50521442C}"/>
          </ac:spMkLst>
        </pc:spChg>
      </pc:sldChg>
      <pc:sldChg chg="add">
        <pc:chgData name="Rafael Kuffner dos Anjos" userId="3925196f-71a7-46bf-baee-ed570243f2ce" providerId="ADAL" clId="{2DA801BC-0B09-46AA-80A0-2F0718BF5C8C}" dt="2021-09-22T09:55:40.632" v="21"/>
        <pc:sldMkLst>
          <pc:docMk/>
          <pc:sldMk cId="1214327176" sldId="398"/>
        </pc:sldMkLst>
      </pc:sldChg>
      <pc:sldChg chg="modSp add mod">
        <pc:chgData name="Rafael Kuffner dos Anjos" userId="3925196f-71a7-46bf-baee-ed570243f2ce" providerId="ADAL" clId="{2DA801BC-0B09-46AA-80A0-2F0718BF5C8C}" dt="2021-09-26T18:04:06.489" v="2432" actId="1076"/>
        <pc:sldMkLst>
          <pc:docMk/>
          <pc:sldMk cId="928880356" sldId="399"/>
        </pc:sldMkLst>
        <pc:spChg chg="mod">
          <ac:chgData name="Rafael Kuffner dos Anjos" userId="3925196f-71a7-46bf-baee-ed570243f2ce" providerId="ADAL" clId="{2DA801BC-0B09-46AA-80A0-2F0718BF5C8C}" dt="2021-09-26T18:04:06.489" v="2432" actId="1076"/>
          <ac:spMkLst>
            <pc:docMk/>
            <pc:sldMk cId="928880356" sldId="399"/>
            <ac:spMk id="2" creationId="{3A98BF76-07BF-AD4B-84AC-8085D719D8EF}"/>
          </ac:spMkLst>
        </pc:spChg>
        <pc:spChg chg="mod">
          <ac:chgData name="Rafael Kuffner dos Anjos" userId="3925196f-71a7-46bf-baee-ed570243f2ce" providerId="ADAL" clId="{2DA801BC-0B09-46AA-80A0-2F0718BF5C8C}" dt="2021-09-26T18:04:02.609" v="2431" actId="1076"/>
          <ac:spMkLst>
            <pc:docMk/>
            <pc:sldMk cId="928880356" sldId="399"/>
            <ac:spMk id="3" creationId="{32F2D57E-0E8C-F243-A65F-C11C20D75672}"/>
          </ac:spMkLst>
        </pc:spChg>
      </pc:sldChg>
      <pc:sldChg chg="modSp add mod">
        <pc:chgData name="Rafael Kuffner dos Anjos" userId="3925196f-71a7-46bf-baee-ed570243f2ce" providerId="ADAL" clId="{2DA801BC-0B09-46AA-80A0-2F0718BF5C8C}" dt="2021-09-26T18:04:19.240" v="2435" actId="1076"/>
        <pc:sldMkLst>
          <pc:docMk/>
          <pc:sldMk cId="3845893724" sldId="400"/>
        </pc:sldMkLst>
        <pc:spChg chg="mod">
          <ac:chgData name="Rafael Kuffner dos Anjos" userId="3925196f-71a7-46bf-baee-ed570243f2ce" providerId="ADAL" clId="{2DA801BC-0B09-46AA-80A0-2F0718BF5C8C}" dt="2021-09-26T18:04:19.240" v="2435" actId="1076"/>
          <ac:spMkLst>
            <pc:docMk/>
            <pc:sldMk cId="3845893724" sldId="400"/>
            <ac:spMk id="2" creationId="{8BE4D6EB-E61C-6846-AB12-1ABA6E930226}"/>
          </ac:spMkLst>
        </pc:spChg>
        <pc:spChg chg="mod">
          <ac:chgData name="Rafael Kuffner dos Anjos" userId="3925196f-71a7-46bf-baee-ed570243f2ce" providerId="ADAL" clId="{2DA801BC-0B09-46AA-80A0-2F0718BF5C8C}" dt="2021-09-26T18:04:14.408" v="2434" actId="1076"/>
          <ac:spMkLst>
            <pc:docMk/>
            <pc:sldMk cId="3845893724" sldId="400"/>
            <ac:spMk id="3" creationId="{BFE9643E-F8D2-B249-94D1-E291AC1727D8}"/>
          </ac:spMkLst>
        </pc:spChg>
      </pc:sldChg>
      <pc:sldChg chg="modSp add mod ord">
        <pc:chgData name="Rafael Kuffner dos Anjos" userId="3925196f-71a7-46bf-baee-ed570243f2ce" providerId="ADAL" clId="{2DA801BC-0B09-46AA-80A0-2F0718BF5C8C}" dt="2021-09-26T18:02:52.327" v="2269" actId="14100"/>
        <pc:sldMkLst>
          <pc:docMk/>
          <pc:sldMk cId="895236383" sldId="401"/>
        </pc:sldMkLst>
        <pc:spChg chg="mod">
          <ac:chgData name="Rafael Kuffner dos Anjos" userId="3925196f-71a7-46bf-baee-ed570243f2ce" providerId="ADAL" clId="{2DA801BC-0B09-46AA-80A0-2F0718BF5C8C}" dt="2021-09-26T18:02:52.327" v="2269" actId="14100"/>
          <ac:spMkLst>
            <pc:docMk/>
            <pc:sldMk cId="895236383" sldId="401"/>
            <ac:spMk id="3" creationId="{5C4D7024-A5FA-3444-9BEE-9728D250DF57}"/>
          </ac:spMkLst>
        </pc:spChg>
      </pc:sldChg>
      <pc:sldChg chg="modSp add mod">
        <pc:chgData name="Rafael Kuffner dos Anjos" userId="3925196f-71a7-46bf-baee-ed570243f2ce" providerId="ADAL" clId="{2DA801BC-0B09-46AA-80A0-2F0718BF5C8C}" dt="2021-09-26T17:43:23.476" v="1272" actId="1076"/>
        <pc:sldMkLst>
          <pc:docMk/>
          <pc:sldMk cId="3913010015" sldId="402"/>
        </pc:sldMkLst>
        <pc:spChg chg="mod">
          <ac:chgData name="Rafael Kuffner dos Anjos" userId="3925196f-71a7-46bf-baee-ed570243f2ce" providerId="ADAL" clId="{2DA801BC-0B09-46AA-80A0-2F0718BF5C8C}" dt="2021-09-26T17:43:23.476" v="1272" actId="1076"/>
          <ac:spMkLst>
            <pc:docMk/>
            <pc:sldMk cId="3913010015" sldId="402"/>
            <ac:spMk id="2" creationId="{8EC11CB5-DDC2-FC45-90BC-260848A90317}"/>
          </ac:spMkLst>
        </pc:spChg>
        <pc:spChg chg="mod">
          <ac:chgData name="Rafael Kuffner dos Anjos" userId="3925196f-71a7-46bf-baee-ed570243f2ce" providerId="ADAL" clId="{2DA801BC-0B09-46AA-80A0-2F0718BF5C8C}" dt="2021-09-26T17:43:07.286" v="1269" actId="14100"/>
          <ac:spMkLst>
            <pc:docMk/>
            <pc:sldMk cId="3913010015" sldId="402"/>
            <ac:spMk id="3" creationId="{F68BA652-431B-A44A-BD35-ED5E6695306C}"/>
          </ac:spMkLst>
        </pc:spChg>
      </pc:sldChg>
      <pc:sldChg chg="addSp modSp new mod">
        <pc:chgData name="Rafael Kuffner dos Anjos" userId="3925196f-71a7-46bf-baee-ed570243f2ce" providerId="ADAL" clId="{2DA801BC-0B09-46AA-80A0-2F0718BF5C8C}" dt="2021-09-26T18:33:49.957" v="3144" actId="20577"/>
        <pc:sldMkLst>
          <pc:docMk/>
          <pc:sldMk cId="3589840572" sldId="403"/>
        </pc:sldMkLst>
        <pc:spChg chg="mod">
          <ac:chgData name="Rafael Kuffner dos Anjos" userId="3925196f-71a7-46bf-baee-ed570243f2ce" providerId="ADAL" clId="{2DA801BC-0B09-46AA-80A0-2F0718BF5C8C}" dt="2021-09-26T13:44:55.013" v="112" actId="20577"/>
          <ac:spMkLst>
            <pc:docMk/>
            <pc:sldMk cId="3589840572" sldId="403"/>
            <ac:spMk id="2" creationId="{EB62726B-F9DD-4555-89B3-E9DA0737349A}"/>
          </ac:spMkLst>
        </pc:spChg>
        <pc:spChg chg="mod">
          <ac:chgData name="Rafael Kuffner dos Anjos" userId="3925196f-71a7-46bf-baee-ed570243f2ce" providerId="ADAL" clId="{2DA801BC-0B09-46AA-80A0-2F0718BF5C8C}" dt="2021-09-26T18:33:49.957" v="3144" actId="20577"/>
          <ac:spMkLst>
            <pc:docMk/>
            <pc:sldMk cId="3589840572" sldId="403"/>
            <ac:spMk id="3" creationId="{95158E43-A542-4593-BF0A-827DB258FFBB}"/>
          </ac:spMkLst>
        </pc:spChg>
        <pc:spChg chg="add mod">
          <ac:chgData name="Rafael Kuffner dos Anjos" userId="3925196f-71a7-46bf-baee-ed570243f2ce" providerId="ADAL" clId="{2DA801BC-0B09-46AA-80A0-2F0718BF5C8C}" dt="2021-09-26T13:45:52.163" v="113"/>
          <ac:spMkLst>
            <pc:docMk/>
            <pc:sldMk cId="3589840572" sldId="403"/>
            <ac:spMk id="5" creationId="{FE78EC66-BE7F-4141-81B4-8EDDC4D55BE8}"/>
          </ac:spMkLst>
        </pc:spChg>
        <pc:picChg chg="add mod">
          <ac:chgData name="Rafael Kuffner dos Anjos" userId="3925196f-71a7-46bf-baee-ed570243f2ce" providerId="ADAL" clId="{2DA801BC-0B09-46AA-80A0-2F0718BF5C8C}" dt="2021-09-26T13:45:52.163" v="113"/>
          <ac:picMkLst>
            <pc:docMk/>
            <pc:sldMk cId="3589840572" sldId="403"/>
            <ac:picMk id="4" creationId="{542E0010-98FC-435F-A19C-A5C17510A47B}"/>
          </ac:picMkLst>
        </pc:picChg>
      </pc:sldChg>
      <pc:sldChg chg="addSp modSp new mod">
        <pc:chgData name="Rafael Kuffner dos Anjos" userId="3925196f-71a7-46bf-baee-ed570243f2ce" providerId="ADAL" clId="{2DA801BC-0B09-46AA-80A0-2F0718BF5C8C}" dt="2021-09-26T14:03:50.075" v="363" actId="1076"/>
        <pc:sldMkLst>
          <pc:docMk/>
          <pc:sldMk cId="555764864" sldId="404"/>
        </pc:sldMkLst>
        <pc:spChg chg="mod">
          <ac:chgData name="Rafael Kuffner dos Anjos" userId="3925196f-71a7-46bf-baee-ed570243f2ce" providerId="ADAL" clId="{2DA801BC-0B09-46AA-80A0-2F0718BF5C8C}" dt="2021-09-26T13:47:02.413" v="143" actId="20577"/>
          <ac:spMkLst>
            <pc:docMk/>
            <pc:sldMk cId="555764864" sldId="404"/>
            <ac:spMk id="2" creationId="{209080DF-61B7-4322-8D5C-813F4E224942}"/>
          </ac:spMkLst>
        </pc:spChg>
        <pc:spChg chg="mod">
          <ac:chgData name="Rafael Kuffner dos Anjos" userId="3925196f-71a7-46bf-baee-ed570243f2ce" providerId="ADAL" clId="{2DA801BC-0B09-46AA-80A0-2F0718BF5C8C}" dt="2021-09-26T14:02:56.115" v="358" actId="14100"/>
          <ac:spMkLst>
            <pc:docMk/>
            <pc:sldMk cId="555764864" sldId="404"/>
            <ac:spMk id="3" creationId="{40D93996-691D-4D81-B738-26F34D317F34}"/>
          </ac:spMkLst>
        </pc:spChg>
        <pc:graphicFrameChg chg="add mod modGraphic">
          <ac:chgData name="Rafael Kuffner dos Anjos" userId="3925196f-71a7-46bf-baee-ed570243f2ce" providerId="ADAL" clId="{2DA801BC-0B09-46AA-80A0-2F0718BF5C8C}" dt="2021-09-26T14:03:50.075" v="363" actId="1076"/>
          <ac:graphicFrameMkLst>
            <pc:docMk/>
            <pc:sldMk cId="555764864" sldId="404"/>
            <ac:graphicFrameMk id="4" creationId="{6A6F591A-1B28-4872-AFFF-FA0AFE8BAF96}"/>
          </ac:graphicFrameMkLst>
        </pc:graphicFrameChg>
      </pc:sldChg>
      <pc:sldChg chg="addSp modSp new mod setBg">
        <pc:chgData name="Rafael Kuffner dos Anjos" userId="3925196f-71a7-46bf-baee-ed570243f2ce" providerId="ADAL" clId="{2DA801BC-0B09-46AA-80A0-2F0718BF5C8C}" dt="2021-09-26T17:59:23.169" v="2065"/>
        <pc:sldMkLst>
          <pc:docMk/>
          <pc:sldMk cId="1760958230" sldId="405"/>
        </pc:sldMkLst>
        <pc:spChg chg="mod">
          <ac:chgData name="Rafael Kuffner dos Anjos" userId="3925196f-71a7-46bf-baee-ed570243f2ce" providerId="ADAL" clId="{2DA801BC-0B09-46AA-80A0-2F0718BF5C8C}" dt="2021-09-26T17:58:53.976" v="2062" actId="26606"/>
          <ac:spMkLst>
            <pc:docMk/>
            <pc:sldMk cId="1760958230" sldId="405"/>
            <ac:spMk id="2" creationId="{8785106E-4384-45C4-B5C2-386DD89EAA6F}"/>
          </ac:spMkLst>
        </pc:spChg>
        <pc:spChg chg="mod">
          <ac:chgData name="Rafael Kuffner dos Anjos" userId="3925196f-71a7-46bf-baee-ed570243f2ce" providerId="ADAL" clId="{2DA801BC-0B09-46AA-80A0-2F0718BF5C8C}" dt="2021-09-26T17:58:53.976" v="2062" actId="26606"/>
          <ac:spMkLst>
            <pc:docMk/>
            <pc:sldMk cId="1760958230" sldId="405"/>
            <ac:spMk id="3" creationId="{2A580CF9-591C-4523-AFFA-DC55B9D7705E}"/>
          </ac:spMkLst>
        </pc:spChg>
        <pc:spChg chg="add mod">
          <ac:chgData name="Rafael Kuffner dos Anjos" userId="3925196f-71a7-46bf-baee-ed570243f2ce" providerId="ADAL" clId="{2DA801BC-0B09-46AA-80A0-2F0718BF5C8C}" dt="2021-09-26T17:59:23.169" v="2065"/>
          <ac:spMkLst>
            <pc:docMk/>
            <pc:sldMk cId="1760958230" sldId="405"/>
            <ac:spMk id="7" creationId="{2A907BE4-3218-447A-9F5C-163FD7FFE603}"/>
          </ac:spMkLst>
        </pc:spChg>
        <pc:spChg chg="add">
          <ac:chgData name="Rafael Kuffner dos Anjos" userId="3925196f-71a7-46bf-baee-ed570243f2ce" providerId="ADAL" clId="{2DA801BC-0B09-46AA-80A0-2F0718BF5C8C}" dt="2021-09-26T17:58:53.976" v="2062" actId="26606"/>
          <ac:spMkLst>
            <pc:docMk/>
            <pc:sldMk cId="1760958230" sldId="405"/>
            <ac:spMk id="9" creationId="{B50AB553-2A96-4A92-96F2-93548E096954}"/>
          </ac:spMkLst>
        </pc:spChg>
        <pc:picChg chg="add">
          <ac:chgData name="Rafael Kuffner dos Anjos" userId="3925196f-71a7-46bf-baee-ed570243f2ce" providerId="ADAL" clId="{2DA801BC-0B09-46AA-80A0-2F0718BF5C8C}" dt="2021-09-26T17:58:53.976" v="2062" actId="26606"/>
          <ac:picMkLst>
            <pc:docMk/>
            <pc:sldMk cId="1760958230" sldId="405"/>
            <ac:picMk id="5" creationId="{0D521B5D-B122-4441-A6D0-158E97F24FAC}"/>
          </ac:picMkLst>
        </pc:picChg>
        <pc:picChg chg="add mod">
          <ac:chgData name="Rafael Kuffner dos Anjos" userId="3925196f-71a7-46bf-baee-ed570243f2ce" providerId="ADAL" clId="{2DA801BC-0B09-46AA-80A0-2F0718BF5C8C}" dt="2021-09-26T17:59:23.169" v="2065"/>
          <ac:picMkLst>
            <pc:docMk/>
            <pc:sldMk cId="1760958230" sldId="405"/>
            <ac:picMk id="6" creationId="{F7D822AC-29C2-4572-B145-C90EDBA5F9C8}"/>
          </ac:picMkLst>
        </pc:picChg>
      </pc:sldChg>
      <pc:sldChg chg="modSp new del mod">
        <pc:chgData name="Rafael Kuffner dos Anjos" userId="3925196f-71a7-46bf-baee-ed570243f2ce" providerId="ADAL" clId="{2DA801BC-0B09-46AA-80A0-2F0718BF5C8C}" dt="2021-09-26T17:55:54.024" v="1447" actId="47"/>
        <pc:sldMkLst>
          <pc:docMk/>
          <pc:sldMk cId="3719508309" sldId="405"/>
        </pc:sldMkLst>
        <pc:spChg chg="mod">
          <ac:chgData name="Rafael Kuffner dos Anjos" userId="3925196f-71a7-46bf-baee-ed570243f2ce" providerId="ADAL" clId="{2DA801BC-0B09-46AA-80A0-2F0718BF5C8C}" dt="2021-09-26T17:55:50.271" v="1446" actId="20577"/>
          <ac:spMkLst>
            <pc:docMk/>
            <pc:sldMk cId="3719508309" sldId="405"/>
            <ac:spMk id="2" creationId="{0B9E4FF6-3FBA-4413-AA27-DCE3FCB837F4}"/>
          </ac:spMkLst>
        </pc:spChg>
      </pc:sldChg>
      <pc:sldChg chg="addSp modSp new mod setBg setClrOvrMap">
        <pc:chgData name="Rafael Kuffner dos Anjos" userId="3925196f-71a7-46bf-baee-ed570243f2ce" providerId="ADAL" clId="{2DA801BC-0B09-46AA-80A0-2F0718BF5C8C}" dt="2021-09-26T18:09:18.966" v="3056" actId="207"/>
        <pc:sldMkLst>
          <pc:docMk/>
          <pc:sldMk cId="3810641542" sldId="406"/>
        </pc:sldMkLst>
        <pc:spChg chg="mod">
          <ac:chgData name="Rafael Kuffner dos Anjos" userId="3925196f-71a7-46bf-baee-ed570243f2ce" providerId="ADAL" clId="{2DA801BC-0B09-46AA-80A0-2F0718BF5C8C}" dt="2021-09-26T18:09:10.102" v="3054" actId="26606"/>
          <ac:spMkLst>
            <pc:docMk/>
            <pc:sldMk cId="3810641542" sldId="406"/>
            <ac:spMk id="2" creationId="{35ABE1DC-C51A-4AC3-8AA6-175107F51768}"/>
          </ac:spMkLst>
        </pc:spChg>
        <pc:spChg chg="mod">
          <ac:chgData name="Rafael Kuffner dos Anjos" userId="3925196f-71a7-46bf-baee-ed570243f2ce" providerId="ADAL" clId="{2DA801BC-0B09-46AA-80A0-2F0718BF5C8C}" dt="2021-09-26T18:09:10.102" v="3054" actId="26606"/>
          <ac:spMkLst>
            <pc:docMk/>
            <pc:sldMk cId="3810641542" sldId="406"/>
            <ac:spMk id="3" creationId="{A74AC851-27C6-49AE-9D11-843EBF48990F}"/>
          </ac:spMkLst>
        </pc:spChg>
        <pc:spChg chg="add">
          <ac:chgData name="Rafael Kuffner dos Anjos" userId="3925196f-71a7-46bf-baee-ed570243f2ce" providerId="ADAL" clId="{2DA801BC-0B09-46AA-80A0-2F0718BF5C8C}" dt="2021-09-26T18:09:10.102" v="3054" actId="26606"/>
          <ac:spMkLst>
            <pc:docMk/>
            <pc:sldMk cId="3810641542" sldId="406"/>
            <ac:spMk id="8" creationId="{EA67B5B4-3A24-436E-B663-1B2EBFF8A0CD}"/>
          </ac:spMkLst>
        </pc:spChg>
        <pc:spChg chg="add mod">
          <ac:chgData name="Rafael Kuffner dos Anjos" userId="3925196f-71a7-46bf-baee-ed570243f2ce" providerId="ADAL" clId="{2DA801BC-0B09-46AA-80A0-2F0718BF5C8C}" dt="2021-09-26T18:09:11.834" v="3055"/>
          <ac:spMkLst>
            <pc:docMk/>
            <pc:sldMk cId="3810641542" sldId="406"/>
            <ac:spMk id="9" creationId="{517AEB2A-8B96-4991-B099-FE72051704E8}"/>
          </ac:spMkLst>
        </pc:spChg>
        <pc:spChg chg="add">
          <ac:chgData name="Rafael Kuffner dos Anjos" userId="3925196f-71a7-46bf-baee-ed570243f2ce" providerId="ADAL" clId="{2DA801BC-0B09-46AA-80A0-2F0718BF5C8C}" dt="2021-09-26T18:09:10.102" v="3054" actId="26606"/>
          <ac:spMkLst>
            <pc:docMk/>
            <pc:sldMk cId="3810641542" sldId="406"/>
            <ac:spMk id="10" creationId="{987FDF89-C993-41F4-A1B8-DBAFF16008A9}"/>
          </ac:spMkLst>
        </pc:spChg>
        <pc:spChg chg="add">
          <ac:chgData name="Rafael Kuffner dos Anjos" userId="3925196f-71a7-46bf-baee-ed570243f2ce" providerId="ADAL" clId="{2DA801BC-0B09-46AA-80A0-2F0718BF5C8C}" dt="2021-09-26T18:09:10.102" v="3054" actId="26606"/>
          <ac:spMkLst>
            <pc:docMk/>
            <pc:sldMk cId="3810641542" sldId="406"/>
            <ac:spMk id="12" creationId="{D1D7179B-FF7C-482F-B3D9-2BE9ED1139F9}"/>
          </ac:spMkLst>
        </pc:spChg>
        <pc:picChg chg="add mod">
          <ac:chgData name="Rafael Kuffner dos Anjos" userId="3925196f-71a7-46bf-baee-ed570243f2ce" providerId="ADAL" clId="{2DA801BC-0B09-46AA-80A0-2F0718BF5C8C}" dt="2021-09-26T18:09:18.966" v="3056" actId="207"/>
          <ac:picMkLst>
            <pc:docMk/>
            <pc:sldMk cId="3810641542" sldId="406"/>
            <ac:picMk id="7" creationId="{68F39652-1571-4C40-A65F-42DAA5BA0796}"/>
          </ac:picMkLst>
        </pc:picChg>
      </pc:sldChg>
      <pc:sldChg chg="addSp modSp new mod setBg">
        <pc:chgData name="Rafael Kuffner dos Anjos" userId="3925196f-71a7-46bf-baee-ed570243f2ce" providerId="ADAL" clId="{2DA801BC-0B09-46AA-80A0-2F0718BF5C8C}" dt="2021-09-26T18:09:00.795" v="3053" actId="207"/>
        <pc:sldMkLst>
          <pc:docMk/>
          <pc:sldMk cId="4276066644" sldId="407"/>
        </pc:sldMkLst>
        <pc:spChg chg="mod">
          <ac:chgData name="Rafael Kuffner dos Anjos" userId="3925196f-71a7-46bf-baee-ed570243f2ce" providerId="ADAL" clId="{2DA801BC-0B09-46AA-80A0-2F0718BF5C8C}" dt="2021-09-26T18:08:54.754" v="3051" actId="26606"/>
          <ac:spMkLst>
            <pc:docMk/>
            <pc:sldMk cId="4276066644" sldId="407"/>
            <ac:spMk id="2" creationId="{E53F7F2A-A692-4B5F-86A6-1389A62C4A88}"/>
          </ac:spMkLst>
        </pc:spChg>
        <pc:spChg chg="mod">
          <ac:chgData name="Rafael Kuffner dos Anjos" userId="3925196f-71a7-46bf-baee-ed570243f2ce" providerId="ADAL" clId="{2DA801BC-0B09-46AA-80A0-2F0718BF5C8C}" dt="2021-09-26T18:08:54.754" v="3051" actId="26606"/>
          <ac:spMkLst>
            <pc:docMk/>
            <pc:sldMk cId="4276066644" sldId="407"/>
            <ac:spMk id="3" creationId="{81976B16-BDB9-410A-977E-7D36EAE49E62}"/>
          </ac:spMkLst>
        </pc:spChg>
        <pc:spChg chg="add">
          <ac:chgData name="Rafael Kuffner dos Anjos" userId="3925196f-71a7-46bf-baee-ed570243f2ce" providerId="ADAL" clId="{2DA801BC-0B09-46AA-80A0-2F0718BF5C8C}" dt="2021-09-26T18:08:54.754" v="3051" actId="26606"/>
          <ac:spMkLst>
            <pc:docMk/>
            <pc:sldMk cId="4276066644" sldId="407"/>
            <ac:spMk id="8" creationId="{C7FA33FF-088D-4F16-95A2-2C64D353DEA8}"/>
          </ac:spMkLst>
        </pc:spChg>
        <pc:spChg chg="add mod">
          <ac:chgData name="Rafael Kuffner dos Anjos" userId="3925196f-71a7-46bf-baee-ed570243f2ce" providerId="ADAL" clId="{2DA801BC-0B09-46AA-80A0-2F0718BF5C8C}" dt="2021-09-26T18:09:00.795" v="3053" actId="207"/>
          <ac:spMkLst>
            <pc:docMk/>
            <pc:sldMk cId="4276066644" sldId="407"/>
            <ac:spMk id="9" creationId="{93DC8831-DA17-4AF0-AA33-2F31E9A25DD2}"/>
          </ac:spMkLst>
        </pc:spChg>
        <pc:spChg chg="add">
          <ac:chgData name="Rafael Kuffner dos Anjos" userId="3925196f-71a7-46bf-baee-ed570243f2ce" providerId="ADAL" clId="{2DA801BC-0B09-46AA-80A0-2F0718BF5C8C}" dt="2021-09-26T18:08:54.754" v="3051" actId="26606"/>
          <ac:spMkLst>
            <pc:docMk/>
            <pc:sldMk cId="4276066644" sldId="407"/>
            <ac:spMk id="10" creationId="{A376EFB1-01CF-419F-ABF1-2AF02BBFCBD1}"/>
          </ac:spMkLst>
        </pc:spChg>
        <pc:spChg chg="add">
          <ac:chgData name="Rafael Kuffner dos Anjos" userId="3925196f-71a7-46bf-baee-ed570243f2ce" providerId="ADAL" clId="{2DA801BC-0B09-46AA-80A0-2F0718BF5C8C}" dt="2021-09-26T18:08:54.754" v="3051" actId="26606"/>
          <ac:spMkLst>
            <pc:docMk/>
            <pc:sldMk cId="4276066644" sldId="407"/>
            <ac:spMk id="12" creationId="{FF9DEA15-78BD-4750-AA18-B9F28A6D5AB8}"/>
          </ac:spMkLst>
        </pc:spChg>
        <pc:picChg chg="add mod">
          <ac:chgData name="Rafael Kuffner dos Anjos" userId="3925196f-71a7-46bf-baee-ed570243f2ce" providerId="ADAL" clId="{2DA801BC-0B09-46AA-80A0-2F0718BF5C8C}" dt="2021-09-26T18:08:57.922" v="3052"/>
          <ac:picMkLst>
            <pc:docMk/>
            <pc:sldMk cId="4276066644" sldId="407"/>
            <ac:picMk id="7" creationId="{979FB802-9AFD-4D98-8E04-0FCA87F1A98B}"/>
          </ac:picMkLst>
        </pc:picChg>
      </pc:sldChg>
      <pc:sldChg chg="delSp modSp new mod">
        <pc:chgData name="Rafael Kuffner dos Anjos" userId="3925196f-71a7-46bf-baee-ed570243f2ce" providerId="ADAL" clId="{2DA801BC-0B09-46AA-80A0-2F0718BF5C8C}" dt="2021-09-26T18:06:50.810" v="2727" actId="1076"/>
        <pc:sldMkLst>
          <pc:docMk/>
          <pc:sldMk cId="3440807511" sldId="408"/>
        </pc:sldMkLst>
        <pc:spChg chg="mod">
          <ac:chgData name="Rafael Kuffner dos Anjos" userId="3925196f-71a7-46bf-baee-ed570243f2ce" providerId="ADAL" clId="{2DA801BC-0B09-46AA-80A0-2F0718BF5C8C}" dt="2021-09-26T18:06:50.810" v="2727" actId="1076"/>
          <ac:spMkLst>
            <pc:docMk/>
            <pc:sldMk cId="3440807511" sldId="408"/>
            <ac:spMk id="2" creationId="{C242A8C5-7029-4323-B9F1-AF115FF962DA}"/>
          </ac:spMkLst>
        </pc:spChg>
        <pc:spChg chg="del">
          <ac:chgData name="Rafael Kuffner dos Anjos" userId="3925196f-71a7-46bf-baee-ed570243f2ce" providerId="ADAL" clId="{2DA801BC-0B09-46AA-80A0-2F0718BF5C8C}" dt="2021-09-26T18:06:40.891" v="2723" actId="478"/>
          <ac:spMkLst>
            <pc:docMk/>
            <pc:sldMk cId="3440807511" sldId="408"/>
            <ac:spMk id="3" creationId="{78CF6FE6-BB7D-4487-B135-41A7F0EDC196}"/>
          </ac:spMkLst>
        </pc:spChg>
      </pc:sldChg>
      <pc:sldChg chg="modSp new mod">
        <pc:chgData name="Rafael Kuffner dos Anjos" userId="3925196f-71a7-46bf-baee-ed570243f2ce" providerId="ADAL" clId="{2DA801BC-0B09-46AA-80A0-2F0718BF5C8C}" dt="2021-09-26T18:08:04.131" v="3047" actId="20577"/>
        <pc:sldMkLst>
          <pc:docMk/>
          <pc:sldMk cId="2395289665" sldId="409"/>
        </pc:sldMkLst>
        <pc:spChg chg="mod">
          <ac:chgData name="Rafael Kuffner dos Anjos" userId="3925196f-71a7-46bf-baee-ed570243f2ce" providerId="ADAL" clId="{2DA801BC-0B09-46AA-80A0-2F0718BF5C8C}" dt="2021-09-26T18:07:05.626" v="2751" actId="20577"/>
          <ac:spMkLst>
            <pc:docMk/>
            <pc:sldMk cId="2395289665" sldId="409"/>
            <ac:spMk id="2" creationId="{E95BC817-92F0-43AB-8343-E2E0B92BFFE0}"/>
          </ac:spMkLst>
        </pc:spChg>
        <pc:spChg chg="mod">
          <ac:chgData name="Rafael Kuffner dos Anjos" userId="3925196f-71a7-46bf-baee-ed570243f2ce" providerId="ADAL" clId="{2DA801BC-0B09-46AA-80A0-2F0718BF5C8C}" dt="2021-09-26T18:08:04.131" v="3047" actId="20577"/>
          <ac:spMkLst>
            <pc:docMk/>
            <pc:sldMk cId="2395289665" sldId="409"/>
            <ac:spMk id="3" creationId="{6652BBCB-A699-4880-9AAA-CBBFD63B639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215447-7A0C-40A7-A562-DFE56A94F80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454EEB-42EB-467B-8567-714501C69C36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The projective Pipeline</a:t>
          </a:r>
          <a:endParaRPr lang="en-US"/>
        </a:p>
      </dgm:t>
    </dgm:pt>
    <dgm:pt modelId="{981086DC-C051-4B23-93DF-44B9FB8C96B9}" type="parTrans" cxnId="{9CC9C74D-3E00-4A13-B2E3-08C88DB93C9C}">
      <dgm:prSet/>
      <dgm:spPr/>
      <dgm:t>
        <a:bodyPr/>
        <a:lstStyle/>
        <a:p>
          <a:endParaRPr lang="en-US"/>
        </a:p>
      </dgm:t>
    </dgm:pt>
    <dgm:pt modelId="{8C237F9B-0982-4B4F-B1C9-F9B1EBF1C4A3}" type="sibTrans" cxnId="{9CC9C74D-3E00-4A13-B2E3-08C88DB93C9C}">
      <dgm:prSet/>
      <dgm:spPr/>
      <dgm:t>
        <a:bodyPr/>
        <a:lstStyle/>
        <a:p>
          <a:endParaRPr lang="en-US"/>
        </a:p>
      </dgm:t>
    </dgm:pt>
    <dgm:pt modelId="{A3837E49-A005-4EBC-A648-2301BD32839D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Parallel implementation</a:t>
          </a:r>
          <a:endParaRPr lang="en-US"/>
        </a:p>
      </dgm:t>
    </dgm:pt>
    <dgm:pt modelId="{C02D0087-31D6-473D-8E1F-EDA512D12960}" type="parTrans" cxnId="{86DFCB87-7513-4DCA-A81A-9289CC1F9893}">
      <dgm:prSet/>
      <dgm:spPr/>
      <dgm:t>
        <a:bodyPr/>
        <a:lstStyle/>
        <a:p>
          <a:endParaRPr lang="en-US"/>
        </a:p>
      </dgm:t>
    </dgm:pt>
    <dgm:pt modelId="{CF340417-38F7-448D-80E0-0F72B54E32A1}" type="sibTrans" cxnId="{86DFCB87-7513-4DCA-A81A-9289CC1F9893}">
      <dgm:prSet/>
      <dgm:spPr/>
      <dgm:t>
        <a:bodyPr/>
        <a:lstStyle/>
        <a:p>
          <a:endParaRPr lang="en-US"/>
        </a:p>
      </dgm:t>
    </dgm:pt>
    <dgm:pt modelId="{75522D31-C00A-4508-B804-92CBE2112993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Assignment 1</a:t>
          </a:r>
          <a:endParaRPr lang="en-US"/>
        </a:p>
      </dgm:t>
    </dgm:pt>
    <dgm:pt modelId="{98F3BD06-BEA2-491F-94BE-F28982617D76}" type="parTrans" cxnId="{EE4E3F83-49E0-4F7E-B4A6-0A404C95BDBE}">
      <dgm:prSet/>
      <dgm:spPr/>
      <dgm:t>
        <a:bodyPr/>
        <a:lstStyle/>
        <a:p>
          <a:endParaRPr lang="en-US"/>
        </a:p>
      </dgm:t>
    </dgm:pt>
    <dgm:pt modelId="{6971020B-CD7D-45EF-9F34-FC1DDD2AF50C}" type="sibTrans" cxnId="{EE4E3F83-49E0-4F7E-B4A6-0A404C95BDBE}">
      <dgm:prSet/>
      <dgm:spPr/>
      <dgm:t>
        <a:bodyPr/>
        <a:lstStyle/>
        <a:p>
          <a:endParaRPr lang="en-US"/>
        </a:p>
      </dgm:t>
    </dgm:pt>
    <dgm:pt modelId="{005F3CB8-CEBD-4F83-B3D7-C5023FA0D60E}" type="pres">
      <dgm:prSet presAssocID="{99215447-7A0C-40A7-A562-DFE56A94F80A}" presName="root" presStyleCnt="0">
        <dgm:presLayoutVars>
          <dgm:dir/>
          <dgm:resizeHandles val="exact"/>
        </dgm:presLayoutVars>
      </dgm:prSet>
      <dgm:spPr/>
    </dgm:pt>
    <dgm:pt modelId="{E6C5C272-FE57-4BAB-B145-E942B0BDFE18}" type="pres">
      <dgm:prSet presAssocID="{21454EEB-42EB-467B-8567-714501C69C36}" presName="compNode" presStyleCnt="0"/>
      <dgm:spPr/>
    </dgm:pt>
    <dgm:pt modelId="{7D386F4D-5F29-4A63-BF87-3C5E24206D08}" type="pres">
      <dgm:prSet presAssocID="{21454EEB-42EB-467B-8567-714501C69C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75EAD939-B491-4D52-A743-82F2126D67C3}" type="pres">
      <dgm:prSet presAssocID="{21454EEB-42EB-467B-8567-714501C69C36}" presName="spaceRect" presStyleCnt="0"/>
      <dgm:spPr/>
    </dgm:pt>
    <dgm:pt modelId="{E2053E6B-CFA0-4CF1-AB7C-904790933C8D}" type="pres">
      <dgm:prSet presAssocID="{21454EEB-42EB-467B-8567-714501C69C36}" presName="textRect" presStyleLbl="revTx" presStyleIdx="0" presStyleCnt="3">
        <dgm:presLayoutVars>
          <dgm:chMax val="1"/>
          <dgm:chPref val="1"/>
        </dgm:presLayoutVars>
      </dgm:prSet>
      <dgm:spPr/>
    </dgm:pt>
    <dgm:pt modelId="{ABC49EB1-F9F8-43E2-852F-25E0FFB45338}" type="pres">
      <dgm:prSet presAssocID="{8C237F9B-0982-4B4F-B1C9-F9B1EBF1C4A3}" presName="sibTrans" presStyleCnt="0"/>
      <dgm:spPr/>
    </dgm:pt>
    <dgm:pt modelId="{FB12AA89-4848-4569-888D-56EADC8BA214}" type="pres">
      <dgm:prSet presAssocID="{A3837E49-A005-4EBC-A648-2301BD32839D}" presName="compNode" presStyleCnt="0"/>
      <dgm:spPr/>
    </dgm:pt>
    <dgm:pt modelId="{8A860DEE-1347-4EA4-9CDF-DD0CBDB33E3B}" type="pres">
      <dgm:prSet presAssocID="{A3837E49-A005-4EBC-A648-2301BD32839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enagens"/>
        </a:ext>
      </dgm:extLst>
    </dgm:pt>
    <dgm:pt modelId="{82013425-65EC-4700-96DA-57A759AB4BAF}" type="pres">
      <dgm:prSet presAssocID="{A3837E49-A005-4EBC-A648-2301BD32839D}" presName="spaceRect" presStyleCnt="0"/>
      <dgm:spPr/>
    </dgm:pt>
    <dgm:pt modelId="{BAAB7201-81AC-4FFE-837F-D1C13B6D864D}" type="pres">
      <dgm:prSet presAssocID="{A3837E49-A005-4EBC-A648-2301BD32839D}" presName="textRect" presStyleLbl="revTx" presStyleIdx="1" presStyleCnt="3">
        <dgm:presLayoutVars>
          <dgm:chMax val="1"/>
          <dgm:chPref val="1"/>
        </dgm:presLayoutVars>
      </dgm:prSet>
      <dgm:spPr/>
    </dgm:pt>
    <dgm:pt modelId="{9803E213-B6E8-4AF9-8E99-E3FA83E83D66}" type="pres">
      <dgm:prSet presAssocID="{CF340417-38F7-448D-80E0-0F72B54E32A1}" presName="sibTrans" presStyleCnt="0"/>
      <dgm:spPr/>
    </dgm:pt>
    <dgm:pt modelId="{6962567F-5F20-4BCE-8F79-555AA0D58669}" type="pres">
      <dgm:prSet presAssocID="{75522D31-C00A-4508-B804-92CBE2112993}" presName="compNode" presStyleCnt="0"/>
      <dgm:spPr/>
    </dgm:pt>
    <dgm:pt modelId="{1C01FF04-509C-45B2-BDE5-0A3A2E4D0022}" type="pres">
      <dgm:prSet presAssocID="{75522D31-C00A-4508-B804-92CBE21129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ápis"/>
        </a:ext>
      </dgm:extLst>
    </dgm:pt>
    <dgm:pt modelId="{C5EF06DD-36DE-447E-B9E4-EDE1EA854C7B}" type="pres">
      <dgm:prSet presAssocID="{75522D31-C00A-4508-B804-92CBE2112993}" presName="spaceRect" presStyleCnt="0"/>
      <dgm:spPr/>
    </dgm:pt>
    <dgm:pt modelId="{6986FCD4-251C-49CC-BD3B-B02F38C63701}" type="pres">
      <dgm:prSet presAssocID="{75522D31-C00A-4508-B804-92CBE211299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323B95B-C424-4462-BAE5-CC9E5CD0F3E8}" type="presOf" srcId="{99215447-7A0C-40A7-A562-DFE56A94F80A}" destId="{005F3CB8-CEBD-4F83-B3D7-C5023FA0D60E}" srcOrd="0" destOrd="0" presId="urn:microsoft.com/office/officeart/2018/2/layout/IconLabelList"/>
    <dgm:cxn modelId="{9CC9C74D-3E00-4A13-B2E3-08C88DB93C9C}" srcId="{99215447-7A0C-40A7-A562-DFE56A94F80A}" destId="{21454EEB-42EB-467B-8567-714501C69C36}" srcOrd="0" destOrd="0" parTransId="{981086DC-C051-4B23-93DF-44B9FB8C96B9}" sibTransId="{8C237F9B-0982-4B4F-B1C9-F9B1EBF1C4A3}"/>
    <dgm:cxn modelId="{9FD92B72-BB0A-4009-8AB3-90BF39C5CA7B}" type="presOf" srcId="{75522D31-C00A-4508-B804-92CBE2112993}" destId="{6986FCD4-251C-49CC-BD3B-B02F38C63701}" srcOrd="0" destOrd="0" presId="urn:microsoft.com/office/officeart/2018/2/layout/IconLabelList"/>
    <dgm:cxn modelId="{EE4E3F83-49E0-4F7E-B4A6-0A404C95BDBE}" srcId="{99215447-7A0C-40A7-A562-DFE56A94F80A}" destId="{75522D31-C00A-4508-B804-92CBE2112993}" srcOrd="2" destOrd="0" parTransId="{98F3BD06-BEA2-491F-94BE-F28982617D76}" sibTransId="{6971020B-CD7D-45EF-9F34-FC1DDD2AF50C}"/>
    <dgm:cxn modelId="{86DFCB87-7513-4DCA-A81A-9289CC1F9893}" srcId="{99215447-7A0C-40A7-A562-DFE56A94F80A}" destId="{A3837E49-A005-4EBC-A648-2301BD32839D}" srcOrd="1" destOrd="0" parTransId="{C02D0087-31D6-473D-8E1F-EDA512D12960}" sibTransId="{CF340417-38F7-448D-80E0-0F72B54E32A1}"/>
    <dgm:cxn modelId="{AE45D8C0-FF0A-4262-9BB5-763A0D0E9941}" type="presOf" srcId="{A3837E49-A005-4EBC-A648-2301BD32839D}" destId="{BAAB7201-81AC-4FFE-837F-D1C13B6D864D}" srcOrd="0" destOrd="0" presId="urn:microsoft.com/office/officeart/2018/2/layout/IconLabelList"/>
    <dgm:cxn modelId="{6CACE2C8-6550-4308-9451-19E97B4ACF38}" type="presOf" srcId="{21454EEB-42EB-467B-8567-714501C69C36}" destId="{E2053E6B-CFA0-4CF1-AB7C-904790933C8D}" srcOrd="0" destOrd="0" presId="urn:microsoft.com/office/officeart/2018/2/layout/IconLabelList"/>
    <dgm:cxn modelId="{B395B06F-87A6-4C7F-ABD5-ECEEDC4EDAE7}" type="presParOf" srcId="{005F3CB8-CEBD-4F83-B3D7-C5023FA0D60E}" destId="{E6C5C272-FE57-4BAB-B145-E942B0BDFE18}" srcOrd="0" destOrd="0" presId="urn:microsoft.com/office/officeart/2018/2/layout/IconLabelList"/>
    <dgm:cxn modelId="{88EDB5A5-B279-43B5-8FDB-EB500ACDF085}" type="presParOf" srcId="{E6C5C272-FE57-4BAB-B145-E942B0BDFE18}" destId="{7D386F4D-5F29-4A63-BF87-3C5E24206D08}" srcOrd="0" destOrd="0" presId="urn:microsoft.com/office/officeart/2018/2/layout/IconLabelList"/>
    <dgm:cxn modelId="{6C2866E1-B55C-4378-B4A6-72DA1B336EFD}" type="presParOf" srcId="{E6C5C272-FE57-4BAB-B145-E942B0BDFE18}" destId="{75EAD939-B491-4D52-A743-82F2126D67C3}" srcOrd="1" destOrd="0" presId="urn:microsoft.com/office/officeart/2018/2/layout/IconLabelList"/>
    <dgm:cxn modelId="{54B400BE-DFC1-4D1D-ACF8-6DBDE7331D42}" type="presParOf" srcId="{E6C5C272-FE57-4BAB-B145-E942B0BDFE18}" destId="{E2053E6B-CFA0-4CF1-AB7C-904790933C8D}" srcOrd="2" destOrd="0" presId="urn:microsoft.com/office/officeart/2018/2/layout/IconLabelList"/>
    <dgm:cxn modelId="{BABC3CFB-049A-4460-B3B8-7D059F75570E}" type="presParOf" srcId="{005F3CB8-CEBD-4F83-B3D7-C5023FA0D60E}" destId="{ABC49EB1-F9F8-43E2-852F-25E0FFB45338}" srcOrd="1" destOrd="0" presId="urn:microsoft.com/office/officeart/2018/2/layout/IconLabelList"/>
    <dgm:cxn modelId="{58A2D99D-2FA5-4CDF-8C17-BA41896B19A5}" type="presParOf" srcId="{005F3CB8-CEBD-4F83-B3D7-C5023FA0D60E}" destId="{FB12AA89-4848-4569-888D-56EADC8BA214}" srcOrd="2" destOrd="0" presId="urn:microsoft.com/office/officeart/2018/2/layout/IconLabelList"/>
    <dgm:cxn modelId="{1809590B-B2E1-4FA7-BDD5-2B3BBE3F143D}" type="presParOf" srcId="{FB12AA89-4848-4569-888D-56EADC8BA214}" destId="{8A860DEE-1347-4EA4-9CDF-DD0CBDB33E3B}" srcOrd="0" destOrd="0" presId="urn:microsoft.com/office/officeart/2018/2/layout/IconLabelList"/>
    <dgm:cxn modelId="{95B4B5B0-2BC5-4D1A-98CE-9BD026111F2A}" type="presParOf" srcId="{FB12AA89-4848-4569-888D-56EADC8BA214}" destId="{82013425-65EC-4700-96DA-57A759AB4BAF}" srcOrd="1" destOrd="0" presId="urn:microsoft.com/office/officeart/2018/2/layout/IconLabelList"/>
    <dgm:cxn modelId="{BFDD86B2-720F-401C-9CF6-F0EEA29CF760}" type="presParOf" srcId="{FB12AA89-4848-4569-888D-56EADC8BA214}" destId="{BAAB7201-81AC-4FFE-837F-D1C13B6D864D}" srcOrd="2" destOrd="0" presId="urn:microsoft.com/office/officeart/2018/2/layout/IconLabelList"/>
    <dgm:cxn modelId="{9AB26673-DEF4-4E95-A779-E33E762EE7A4}" type="presParOf" srcId="{005F3CB8-CEBD-4F83-B3D7-C5023FA0D60E}" destId="{9803E213-B6E8-4AF9-8E99-E3FA83E83D66}" srcOrd="3" destOrd="0" presId="urn:microsoft.com/office/officeart/2018/2/layout/IconLabelList"/>
    <dgm:cxn modelId="{0A73FF21-E787-4B44-929E-0C866FE4BB56}" type="presParOf" srcId="{005F3CB8-CEBD-4F83-B3D7-C5023FA0D60E}" destId="{6962567F-5F20-4BCE-8F79-555AA0D58669}" srcOrd="4" destOrd="0" presId="urn:microsoft.com/office/officeart/2018/2/layout/IconLabelList"/>
    <dgm:cxn modelId="{D0DADD71-E4C5-4357-BEBC-ABDEEF1FC235}" type="presParOf" srcId="{6962567F-5F20-4BCE-8F79-555AA0D58669}" destId="{1C01FF04-509C-45B2-BDE5-0A3A2E4D0022}" srcOrd="0" destOrd="0" presId="urn:microsoft.com/office/officeart/2018/2/layout/IconLabelList"/>
    <dgm:cxn modelId="{DE704CCF-BE59-4CDD-BD08-33C5FFB3F80F}" type="presParOf" srcId="{6962567F-5F20-4BCE-8F79-555AA0D58669}" destId="{C5EF06DD-36DE-447E-B9E4-EDE1EA854C7B}" srcOrd="1" destOrd="0" presId="urn:microsoft.com/office/officeart/2018/2/layout/IconLabelList"/>
    <dgm:cxn modelId="{6A34D47A-B6C4-44C5-A36B-54E4532812C9}" type="presParOf" srcId="{6962567F-5F20-4BCE-8F79-555AA0D58669}" destId="{6986FCD4-251C-49CC-BD3B-B02F38C6370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414A6F-BBBA-4754-B7D5-3AE519A1B9E1}" type="doc">
      <dgm:prSet loTypeId="urn:microsoft.com/office/officeart/2005/8/layout/chevron1" loCatId="process" qsTypeId="urn:microsoft.com/office/officeart/2005/8/quickstyle/simple1" qsCatId="simple" csTypeId="urn:microsoft.com/office/officeart/2005/8/colors/accent3_5" csCatId="accent3" phldr="1"/>
      <dgm:spPr/>
    </dgm:pt>
    <dgm:pt modelId="{098C679A-92FA-426A-95FF-952D005689A7}">
      <dgm:prSet phldrT="[Texto]"/>
      <dgm:spPr/>
      <dgm:t>
        <a:bodyPr/>
        <a:lstStyle/>
        <a:p>
          <a:r>
            <a:rPr lang="pt-PT" dirty="0"/>
            <a:t>Input</a:t>
          </a:r>
        </a:p>
      </dgm:t>
    </dgm:pt>
    <dgm:pt modelId="{9799FD26-2AA2-41F8-9F7C-5BF0B0210EB4}" type="parTrans" cxnId="{988AF40C-7605-4468-8952-75E8A5B8C756}">
      <dgm:prSet/>
      <dgm:spPr/>
      <dgm:t>
        <a:bodyPr/>
        <a:lstStyle/>
        <a:p>
          <a:endParaRPr lang="pt-PT"/>
        </a:p>
      </dgm:t>
    </dgm:pt>
    <dgm:pt modelId="{30043311-9F28-4685-8B3D-407E6F9B2F90}" type="sibTrans" cxnId="{988AF40C-7605-4468-8952-75E8A5B8C756}">
      <dgm:prSet/>
      <dgm:spPr/>
      <dgm:t>
        <a:bodyPr/>
        <a:lstStyle/>
        <a:p>
          <a:endParaRPr lang="pt-PT"/>
        </a:p>
      </dgm:t>
    </dgm:pt>
    <dgm:pt modelId="{5E5A7E19-67AD-4C50-9071-144AC954C348}">
      <dgm:prSet phldrT="[Texto]"/>
      <dgm:spPr/>
      <dgm:t>
        <a:bodyPr/>
        <a:lstStyle/>
        <a:p>
          <a:r>
            <a:rPr lang="pt-PT" dirty="0" err="1"/>
            <a:t>Transform</a:t>
          </a:r>
          <a:endParaRPr lang="pt-PT" dirty="0"/>
        </a:p>
      </dgm:t>
    </dgm:pt>
    <dgm:pt modelId="{19E02A1F-1901-410E-A501-37B335561738}" type="parTrans" cxnId="{E03F3434-0C18-43FE-B35E-12CCD5B44DDB}">
      <dgm:prSet/>
      <dgm:spPr/>
      <dgm:t>
        <a:bodyPr/>
        <a:lstStyle/>
        <a:p>
          <a:endParaRPr lang="pt-PT"/>
        </a:p>
      </dgm:t>
    </dgm:pt>
    <dgm:pt modelId="{FE65F6F8-DE1C-479F-B311-3488A6A35E8F}" type="sibTrans" cxnId="{E03F3434-0C18-43FE-B35E-12CCD5B44DDB}">
      <dgm:prSet/>
      <dgm:spPr/>
      <dgm:t>
        <a:bodyPr/>
        <a:lstStyle/>
        <a:p>
          <a:endParaRPr lang="pt-PT"/>
        </a:p>
      </dgm:t>
    </dgm:pt>
    <dgm:pt modelId="{0A3A3A65-6D76-46E8-A010-8151CA44DFBB}">
      <dgm:prSet phldrT="[Texto]"/>
      <dgm:spPr/>
      <dgm:t>
        <a:bodyPr/>
        <a:lstStyle/>
        <a:p>
          <a:r>
            <a:rPr lang="pt-PT" dirty="0" err="1"/>
            <a:t>Rasterise</a:t>
          </a:r>
          <a:endParaRPr lang="pt-PT" dirty="0"/>
        </a:p>
      </dgm:t>
    </dgm:pt>
    <dgm:pt modelId="{8B3D054C-D9B9-462B-A4B8-91A63A23A392}" type="parTrans" cxnId="{DB835B89-435D-4369-AB3F-3F867CC1C12B}">
      <dgm:prSet/>
      <dgm:spPr/>
      <dgm:t>
        <a:bodyPr/>
        <a:lstStyle/>
        <a:p>
          <a:endParaRPr lang="pt-PT"/>
        </a:p>
      </dgm:t>
    </dgm:pt>
    <dgm:pt modelId="{887D16D2-3D62-4F80-B79F-0FED45AAF603}" type="sibTrans" cxnId="{DB835B89-435D-4369-AB3F-3F867CC1C12B}">
      <dgm:prSet/>
      <dgm:spPr/>
      <dgm:t>
        <a:bodyPr/>
        <a:lstStyle/>
        <a:p>
          <a:endParaRPr lang="pt-PT"/>
        </a:p>
      </dgm:t>
    </dgm:pt>
    <dgm:pt modelId="{D266EECB-A101-4C16-94EB-D46465612B7A}">
      <dgm:prSet phldrT="[Texto]"/>
      <dgm:spPr/>
      <dgm:t>
        <a:bodyPr/>
        <a:lstStyle/>
        <a:p>
          <a:r>
            <a:rPr lang="pt-PT" dirty="0" err="1"/>
            <a:t>Fragment</a:t>
          </a:r>
          <a:endParaRPr lang="pt-PT" dirty="0"/>
        </a:p>
      </dgm:t>
    </dgm:pt>
    <dgm:pt modelId="{F0A32B01-93C5-41C6-A715-0255F48796FB}" type="parTrans" cxnId="{3CFC8BEA-6E18-4945-BE4D-B93157DA15DA}">
      <dgm:prSet/>
      <dgm:spPr/>
      <dgm:t>
        <a:bodyPr/>
        <a:lstStyle/>
        <a:p>
          <a:endParaRPr lang="pt-PT"/>
        </a:p>
      </dgm:t>
    </dgm:pt>
    <dgm:pt modelId="{804F3881-ABC6-4C63-825B-51B1231BD7AE}" type="sibTrans" cxnId="{3CFC8BEA-6E18-4945-BE4D-B93157DA15DA}">
      <dgm:prSet/>
      <dgm:spPr/>
      <dgm:t>
        <a:bodyPr/>
        <a:lstStyle/>
        <a:p>
          <a:endParaRPr lang="pt-PT"/>
        </a:p>
      </dgm:t>
    </dgm:pt>
    <dgm:pt modelId="{B0724232-4C83-479F-94E2-E8AE6ABB0894}">
      <dgm:prSet phldrT="[Texto]"/>
      <dgm:spPr/>
      <dgm:t>
        <a:bodyPr/>
        <a:lstStyle/>
        <a:p>
          <a:r>
            <a:rPr lang="pt-PT" dirty="0"/>
            <a:t>Output</a:t>
          </a:r>
        </a:p>
      </dgm:t>
    </dgm:pt>
    <dgm:pt modelId="{8296A32E-BF7D-45F9-B297-54223FEB18DE}" type="parTrans" cxnId="{30097400-3589-4DF2-A3EE-E23909A024E0}">
      <dgm:prSet/>
      <dgm:spPr/>
      <dgm:t>
        <a:bodyPr/>
        <a:lstStyle/>
        <a:p>
          <a:endParaRPr lang="pt-PT"/>
        </a:p>
      </dgm:t>
    </dgm:pt>
    <dgm:pt modelId="{A44F1251-CA94-4621-8B00-0A093AB2D0C3}" type="sibTrans" cxnId="{30097400-3589-4DF2-A3EE-E23909A024E0}">
      <dgm:prSet/>
      <dgm:spPr/>
      <dgm:t>
        <a:bodyPr/>
        <a:lstStyle/>
        <a:p>
          <a:endParaRPr lang="pt-PT"/>
        </a:p>
      </dgm:t>
    </dgm:pt>
    <dgm:pt modelId="{C2D1A6A9-BD53-4B9A-9ECF-21A6CAD0BB84}" type="pres">
      <dgm:prSet presAssocID="{B5414A6F-BBBA-4754-B7D5-3AE519A1B9E1}" presName="Name0" presStyleCnt="0">
        <dgm:presLayoutVars>
          <dgm:dir/>
          <dgm:animLvl val="lvl"/>
          <dgm:resizeHandles val="exact"/>
        </dgm:presLayoutVars>
      </dgm:prSet>
      <dgm:spPr/>
    </dgm:pt>
    <dgm:pt modelId="{1B7903FA-2AE4-4E76-8CB4-2EA75B67CEDA}" type="pres">
      <dgm:prSet presAssocID="{098C679A-92FA-426A-95FF-952D005689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94C35DC-2268-4AF2-96FB-182CB6436E95}" type="pres">
      <dgm:prSet presAssocID="{30043311-9F28-4685-8B3D-407E6F9B2F90}" presName="parTxOnlySpace" presStyleCnt="0"/>
      <dgm:spPr/>
    </dgm:pt>
    <dgm:pt modelId="{80F2C692-8EB5-489C-962A-CC365170AC6E}" type="pres">
      <dgm:prSet presAssocID="{5E5A7E19-67AD-4C50-9071-144AC954C348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DAB48E2-30D9-46D6-BAE4-AA90DDBC1048}" type="pres">
      <dgm:prSet presAssocID="{FE65F6F8-DE1C-479F-B311-3488A6A35E8F}" presName="parTxOnlySpace" presStyleCnt="0"/>
      <dgm:spPr/>
    </dgm:pt>
    <dgm:pt modelId="{02075331-CC67-4C11-B823-09C275FC26D5}" type="pres">
      <dgm:prSet presAssocID="{0A3A3A65-6D76-46E8-A010-8151CA44DFB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E5EE2E6-84A7-4D40-8112-FEA3BAECB665}" type="pres">
      <dgm:prSet presAssocID="{887D16D2-3D62-4F80-B79F-0FED45AAF603}" presName="parTxOnlySpace" presStyleCnt="0"/>
      <dgm:spPr/>
    </dgm:pt>
    <dgm:pt modelId="{8EC8CB7E-02FC-4E1A-B8FC-B72889F9D011}" type="pres">
      <dgm:prSet presAssocID="{D266EECB-A101-4C16-94EB-D46465612B7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F12BB15-778A-49AC-BBD2-CFF850DD157E}" type="pres">
      <dgm:prSet presAssocID="{804F3881-ABC6-4C63-825B-51B1231BD7AE}" presName="parTxOnlySpace" presStyleCnt="0"/>
      <dgm:spPr/>
    </dgm:pt>
    <dgm:pt modelId="{0E0AA853-78D6-481D-BA06-3276237E7CD4}" type="pres">
      <dgm:prSet presAssocID="{B0724232-4C83-479F-94E2-E8AE6ABB089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0097400-3589-4DF2-A3EE-E23909A024E0}" srcId="{B5414A6F-BBBA-4754-B7D5-3AE519A1B9E1}" destId="{B0724232-4C83-479F-94E2-E8AE6ABB0894}" srcOrd="4" destOrd="0" parTransId="{8296A32E-BF7D-45F9-B297-54223FEB18DE}" sibTransId="{A44F1251-CA94-4621-8B00-0A093AB2D0C3}"/>
    <dgm:cxn modelId="{988AF40C-7605-4468-8952-75E8A5B8C756}" srcId="{B5414A6F-BBBA-4754-B7D5-3AE519A1B9E1}" destId="{098C679A-92FA-426A-95FF-952D005689A7}" srcOrd="0" destOrd="0" parTransId="{9799FD26-2AA2-41F8-9F7C-5BF0B0210EB4}" sibTransId="{30043311-9F28-4685-8B3D-407E6F9B2F90}"/>
    <dgm:cxn modelId="{E03F3434-0C18-43FE-B35E-12CCD5B44DDB}" srcId="{B5414A6F-BBBA-4754-B7D5-3AE519A1B9E1}" destId="{5E5A7E19-67AD-4C50-9071-144AC954C348}" srcOrd="1" destOrd="0" parTransId="{19E02A1F-1901-410E-A501-37B335561738}" sibTransId="{FE65F6F8-DE1C-479F-B311-3488A6A35E8F}"/>
    <dgm:cxn modelId="{FD97B457-4D42-4DC9-B5F7-748AAE0B9AA5}" type="presOf" srcId="{B5414A6F-BBBA-4754-B7D5-3AE519A1B9E1}" destId="{C2D1A6A9-BD53-4B9A-9ECF-21A6CAD0BB84}" srcOrd="0" destOrd="0" presId="urn:microsoft.com/office/officeart/2005/8/layout/chevron1"/>
    <dgm:cxn modelId="{DB835B89-435D-4369-AB3F-3F867CC1C12B}" srcId="{B5414A6F-BBBA-4754-B7D5-3AE519A1B9E1}" destId="{0A3A3A65-6D76-46E8-A010-8151CA44DFBB}" srcOrd="2" destOrd="0" parTransId="{8B3D054C-D9B9-462B-A4B8-91A63A23A392}" sibTransId="{887D16D2-3D62-4F80-B79F-0FED45AAF603}"/>
    <dgm:cxn modelId="{F554D39F-9F72-4558-AACD-05D1D9ACA323}" type="presOf" srcId="{098C679A-92FA-426A-95FF-952D005689A7}" destId="{1B7903FA-2AE4-4E76-8CB4-2EA75B67CEDA}" srcOrd="0" destOrd="0" presId="urn:microsoft.com/office/officeart/2005/8/layout/chevron1"/>
    <dgm:cxn modelId="{9FA5ECAD-17E9-4580-9399-2856F4841631}" type="presOf" srcId="{0A3A3A65-6D76-46E8-A010-8151CA44DFBB}" destId="{02075331-CC67-4C11-B823-09C275FC26D5}" srcOrd="0" destOrd="0" presId="urn:microsoft.com/office/officeart/2005/8/layout/chevron1"/>
    <dgm:cxn modelId="{31446DBA-892E-4094-9829-4305BB599293}" type="presOf" srcId="{5E5A7E19-67AD-4C50-9071-144AC954C348}" destId="{80F2C692-8EB5-489C-962A-CC365170AC6E}" srcOrd="0" destOrd="0" presId="urn:microsoft.com/office/officeart/2005/8/layout/chevron1"/>
    <dgm:cxn modelId="{DC84F7CE-E5BE-4D42-88C1-B73E933BC282}" type="presOf" srcId="{B0724232-4C83-479F-94E2-E8AE6ABB0894}" destId="{0E0AA853-78D6-481D-BA06-3276237E7CD4}" srcOrd="0" destOrd="0" presId="urn:microsoft.com/office/officeart/2005/8/layout/chevron1"/>
    <dgm:cxn modelId="{5E39C2E6-A63A-4F69-82AE-08E505B3ADD3}" type="presOf" srcId="{D266EECB-A101-4C16-94EB-D46465612B7A}" destId="{8EC8CB7E-02FC-4E1A-B8FC-B72889F9D011}" srcOrd="0" destOrd="0" presId="urn:microsoft.com/office/officeart/2005/8/layout/chevron1"/>
    <dgm:cxn modelId="{3CFC8BEA-6E18-4945-BE4D-B93157DA15DA}" srcId="{B5414A6F-BBBA-4754-B7D5-3AE519A1B9E1}" destId="{D266EECB-A101-4C16-94EB-D46465612B7A}" srcOrd="3" destOrd="0" parTransId="{F0A32B01-93C5-41C6-A715-0255F48796FB}" sibTransId="{804F3881-ABC6-4C63-825B-51B1231BD7AE}"/>
    <dgm:cxn modelId="{D9AD6D8B-F296-4375-B3A7-C8B44010C940}" type="presParOf" srcId="{C2D1A6A9-BD53-4B9A-9ECF-21A6CAD0BB84}" destId="{1B7903FA-2AE4-4E76-8CB4-2EA75B67CEDA}" srcOrd="0" destOrd="0" presId="urn:microsoft.com/office/officeart/2005/8/layout/chevron1"/>
    <dgm:cxn modelId="{2BED6BA9-705C-415A-8C03-FFECFE401038}" type="presParOf" srcId="{C2D1A6A9-BD53-4B9A-9ECF-21A6CAD0BB84}" destId="{094C35DC-2268-4AF2-96FB-182CB6436E95}" srcOrd="1" destOrd="0" presId="urn:microsoft.com/office/officeart/2005/8/layout/chevron1"/>
    <dgm:cxn modelId="{F0953259-4A6B-4422-9608-3BEB0C7D9F8A}" type="presParOf" srcId="{C2D1A6A9-BD53-4B9A-9ECF-21A6CAD0BB84}" destId="{80F2C692-8EB5-489C-962A-CC365170AC6E}" srcOrd="2" destOrd="0" presId="urn:microsoft.com/office/officeart/2005/8/layout/chevron1"/>
    <dgm:cxn modelId="{19BCADB6-E0EE-4AFF-8677-B7DB2FEED1AE}" type="presParOf" srcId="{C2D1A6A9-BD53-4B9A-9ECF-21A6CAD0BB84}" destId="{5DAB48E2-30D9-46D6-BAE4-AA90DDBC1048}" srcOrd="3" destOrd="0" presId="urn:microsoft.com/office/officeart/2005/8/layout/chevron1"/>
    <dgm:cxn modelId="{F537AB48-8D08-4093-901E-0AD0733F6495}" type="presParOf" srcId="{C2D1A6A9-BD53-4B9A-9ECF-21A6CAD0BB84}" destId="{02075331-CC67-4C11-B823-09C275FC26D5}" srcOrd="4" destOrd="0" presId="urn:microsoft.com/office/officeart/2005/8/layout/chevron1"/>
    <dgm:cxn modelId="{028C69A8-0442-4A44-A757-A0F12DA9DE20}" type="presParOf" srcId="{C2D1A6A9-BD53-4B9A-9ECF-21A6CAD0BB84}" destId="{7E5EE2E6-84A7-4D40-8112-FEA3BAECB665}" srcOrd="5" destOrd="0" presId="urn:microsoft.com/office/officeart/2005/8/layout/chevron1"/>
    <dgm:cxn modelId="{A6830DE0-1BF8-41D5-ADE0-70D0041F2976}" type="presParOf" srcId="{C2D1A6A9-BD53-4B9A-9ECF-21A6CAD0BB84}" destId="{8EC8CB7E-02FC-4E1A-B8FC-B72889F9D011}" srcOrd="6" destOrd="0" presId="urn:microsoft.com/office/officeart/2005/8/layout/chevron1"/>
    <dgm:cxn modelId="{85D34529-A00C-42CE-9BCB-984A43975AD9}" type="presParOf" srcId="{C2D1A6A9-BD53-4B9A-9ECF-21A6CAD0BB84}" destId="{AF12BB15-778A-49AC-BBD2-CFF850DD157E}" srcOrd="7" destOrd="0" presId="urn:microsoft.com/office/officeart/2005/8/layout/chevron1"/>
    <dgm:cxn modelId="{21783737-AF34-4098-863C-258ECBF6773C}" type="presParOf" srcId="{C2D1A6A9-BD53-4B9A-9ECF-21A6CAD0BB84}" destId="{0E0AA853-78D6-481D-BA06-3276237E7CD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73B244-FCE7-4BE1-BA47-98EC4E52ED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01C2404-5667-46CA-8C34-5BD0640A5E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When/how do we invoke stages?</a:t>
          </a:r>
        </a:p>
      </dgm:t>
    </dgm:pt>
    <dgm:pt modelId="{18083397-1FBC-4EA5-B2C7-F919751E1385}" type="parTrans" cxnId="{4BE27C44-0FF5-4141-8390-5C93F81F43E4}">
      <dgm:prSet/>
      <dgm:spPr/>
      <dgm:t>
        <a:bodyPr/>
        <a:lstStyle/>
        <a:p>
          <a:endParaRPr lang="en-US"/>
        </a:p>
      </dgm:t>
    </dgm:pt>
    <dgm:pt modelId="{2E0FA2AD-DBD2-4CC1-A5B1-CC0FB220E5A0}" type="sibTrans" cxnId="{4BE27C44-0FF5-4141-8390-5C93F81F43E4}">
      <dgm:prSet/>
      <dgm:spPr/>
      <dgm:t>
        <a:bodyPr/>
        <a:lstStyle/>
        <a:p>
          <a:endParaRPr lang="en-US"/>
        </a:p>
      </dgm:t>
    </dgm:pt>
    <dgm:pt modelId="{98FAFCBF-EE6D-4B86-802F-A92A5C578C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happens when we change state?</a:t>
          </a:r>
        </a:p>
      </dgm:t>
    </dgm:pt>
    <dgm:pt modelId="{E3CA71B6-D50D-405C-9802-4302BE35B8FB}" type="parTrans" cxnId="{05E3E0A5-192F-4CB1-8902-25499115E7B7}">
      <dgm:prSet/>
      <dgm:spPr/>
      <dgm:t>
        <a:bodyPr/>
        <a:lstStyle/>
        <a:p>
          <a:endParaRPr lang="en-US"/>
        </a:p>
      </dgm:t>
    </dgm:pt>
    <dgm:pt modelId="{5A7A5024-0621-42DF-A65B-16040E2F265D}" type="sibTrans" cxnId="{05E3E0A5-192F-4CB1-8902-25499115E7B7}">
      <dgm:prSet/>
      <dgm:spPr/>
      <dgm:t>
        <a:bodyPr/>
        <a:lstStyle/>
        <a:p>
          <a:endParaRPr lang="en-US"/>
        </a:p>
      </dgm:t>
    </dgm:pt>
    <dgm:pt modelId="{C91716DD-61C7-42D3-ABF3-16112636D1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does flushing the pipeline do?</a:t>
          </a:r>
        </a:p>
      </dgm:t>
    </dgm:pt>
    <dgm:pt modelId="{413D1DC4-C3BD-4B2C-B9BC-B40632832C7A}" type="parTrans" cxnId="{EDEF820B-5F4D-4621-B9FA-66D6D3410C72}">
      <dgm:prSet/>
      <dgm:spPr/>
      <dgm:t>
        <a:bodyPr/>
        <a:lstStyle/>
        <a:p>
          <a:endParaRPr lang="en-US"/>
        </a:p>
      </dgm:t>
    </dgm:pt>
    <dgm:pt modelId="{682A1375-E654-4ABE-9F5D-43F75F4B4B88}" type="sibTrans" cxnId="{EDEF820B-5F4D-4621-B9FA-66D6D3410C72}">
      <dgm:prSet/>
      <dgm:spPr/>
      <dgm:t>
        <a:bodyPr/>
        <a:lstStyle/>
        <a:p>
          <a:endParaRPr lang="en-US"/>
        </a:p>
      </dgm:t>
    </dgm:pt>
    <dgm:pt modelId="{349A4AF3-77B1-4DED-82A7-3631DE05E8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do we prevent collisions on queues?</a:t>
          </a:r>
        </a:p>
      </dgm:t>
    </dgm:pt>
    <dgm:pt modelId="{39E6403F-86EB-4795-BFF1-7E85CC89E6C6}" type="parTrans" cxnId="{83D8C7C7-4834-4A9B-B468-EAA19A1B73D8}">
      <dgm:prSet/>
      <dgm:spPr/>
      <dgm:t>
        <a:bodyPr/>
        <a:lstStyle/>
        <a:p>
          <a:endParaRPr lang="en-US"/>
        </a:p>
      </dgm:t>
    </dgm:pt>
    <dgm:pt modelId="{40DE668D-71A4-4962-AF5B-83FF451B3E33}" type="sibTrans" cxnId="{83D8C7C7-4834-4A9B-B468-EAA19A1B73D8}">
      <dgm:prSet/>
      <dgm:spPr/>
      <dgm:t>
        <a:bodyPr/>
        <a:lstStyle/>
        <a:p>
          <a:endParaRPr lang="en-US"/>
        </a:p>
      </dgm:t>
    </dgm:pt>
    <dgm:pt modelId="{74F50B2F-ED21-440A-AEFB-8A66482D96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do we know when we are done?</a:t>
          </a:r>
        </a:p>
      </dgm:t>
    </dgm:pt>
    <dgm:pt modelId="{4855A0DA-7F8B-4F31-977E-720B1DC3C6FA}" type="parTrans" cxnId="{FBF472BA-63D5-4E03-9070-E8F1AE051B97}">
      <dgm:prSet/>
      <dgm:spPr/>
      <dgm:t>
        <a:bodyPr/>
        <a:lstStyle/>
        <a:p>
          <a:endParaRPr lang="en-US"/>
        </a:p>
      </dgm:t>
    </dgm:pt>
    <dgm:pt modelId="{71A30CD6-63B9-4A30-85FC-0F64E53EFF4F}" type="sibTrans" cxnId="{FBF472BA-63D5-4E03-9070-E8F1AE051B97}">
      <dgm:prSet/>
      <dgm:spPr/>
      <dgm:t>
        <a:bodyPr/>
        <a:lstStyle/>
        <a:p>
          <a:endParaRPr lang="en-US"/>
        </a:p>
      </dgm:t>
    </dgm:pt>
    <dgm:pt modelId="{62D4675B-7062-48F7-A650-C3403F085671}" type="pres">
      <dgm:prSet presAssocID="{F373B244-FCE7-4BE1-BA47-98EC4E52EDDF}" presName="root" presStyleCnt="0">
        <dgm:presLayoutVars>
          <dgm:dir/>
          <dgm:resizeHandles val="exact"/>
        </dgm:presLayoutVars>
      </dgm:prSet>
      <dgm:spPr/>
    </dgm:pt>
    <dgm:pt modelId="{6B180098-C86C-4346-BE71-656F504BF18D}" type="pres">
      <dgm:prSet presAssocID="{701C2404-5667-46CA-8C34-5BD0640A5E7B}" presName="compNode" presStyleCnt="0"/>
      <dgm:spPr/>
    </dgm:pt>
    <dgm:pt modelId="{FCB6CF67-30A6-49CC-B09A-A481D46DA18D}" type="pres">
      <dgm:prSet presAssocID="{701C2404-5667-46CA-8C34-5BD0640A5E7B}" presName="bgRect" presStyleLbl="bgShp" presStyleIdx="0" presStyleCnt="5"/>
      <dgm:spPr/>
    </dgm:pt>
    <dgm:pt modelId="{9B8333DC-CABC-4C13-93B3-1D1F1C488371}" type="pres">
      <dgm:prSet presAssocID="{701C2404-5667-46CA-8C34-5BD0640A5E7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stejar"/>
        </a:ext>
      </dgm:extLst>
    </dgm:pt>
    <dgm:pt modelId="{7F8584C0-74C1-4AFD-BA1F-BD9011752BF4}" type="pres">
      <dgm:prSet presAssocID="{701C2404-5667-46CA-8C34-5BD0640A5E7B}" presName="spaceRect" presStyleCnt="0"/>
      <dgm:spPr/>
    </dgm:pt>
    <dgm:pt modelId="{BFEA8058-E50C-4707-A6CA-DB9DA0CC9AE3}" type="pres">
      <dgm:prSet presAssocID="{701C2404-5667-46CA-8C34-5BD0640A5E7B}" presName="parTx" presStyleLbl="revTx" presStyleIdx="0" presStyleCnt="5">
        <dgm:presLayoutVars>
          <dgm:chMax val="0"/>
          <dgm:chPref val="0"/>
        </dgm:presLayoutVars>
      </dgm:prSet>
      <dgm:spPr/>
    </dgm:pt>
    <dgm:pt modelId="{8B0061FF-3A14-44B5-AFA1-10CDB8793DAD}" type="pres">
      <dgm:prSet presAssocID="{2E0FA2AD-DBD2-4CC1-A5B1-CC0FB220E5A0}" presName="sibTrans" presStyleCnt="0"/>
      <dgm:spPr/>
    </dgm:pt>
    <dgm:pt modelId="{04C22D0B-8F33-4339-9F3C-4D06174D3E4B}" type="pres">
      <dgm:prSet presAssocID="{98FAFCBF-EE6D-4B86-802F-A92A5C578C8F}" presName="compNode" presStyleCnt="0"/>
      <dgm:spPr/>
    </dgm:pt>
    <dgm:pt modelId="{E12E2D13-B771-4E6C-877C-6A9C8987400C}" type="pres">
      <dgm:prSet presAssocID="{98FAFCBF-EE6D-4B86-802F-A92A5C578C8F}" presName="bgRect" presStyleLbl="bgShp" presStyleIdx="1" presStyleCnt="5"/>
      <dgm:spPr/>
    </dgm:pt>
    <dgm:pt modelId="{521E6C4A-A3A4-4E30-B159-1D2961074C96}" type="pres">
      <dgm:prSet presAssocID="{98FAFCBF-EE6D-4B86-802F-A92A5C578C8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tir"/>
        </a:ext>
      </dgm:extLst>
    </dgm:pt>
    <dgm:pt modelId="{F226FCE8-5085-47EE-B756-67AF4CECE3E0}" type="pres">
      <dgm:prSet presAssocID="{98FAFCBF-EE6D-4B86-802F-A92A5C578C8F}" presName="spaceRect" presStyleCnt="0"/>
      <dgm:spPr/>
    </dgm:pt>
    <dgm:pt modelId="{71E2FEA2-C996-47AD-BCAB-0E681A5A42C6}" type="pres">
      <dgm:prSet presAssocID="{98FAFCBF-EE6D-4B86-802F-A92A5C578C8F}" presName="parTx" presStyleLbl="revTx" presStyleIdx="1" presStyleCnt="5">
        <dgm:presLayoutVars>
          <dgm:chMax val="0"/>
          <dgm:chPref val="0"/>
        </dgm:presLayoutVars>
      </dgm:prSet>
      <dgm:spPr/>
    </dgm:pt>
    <dgm:pt modelId="{7FEF938A-1103-4D83-A69E-8E1307B131EA}" type="pres">
      <dgm:prSet presAssocID="{5A7A5024-0621-42DF-A65B-16040E2F265D}" presName="sibTrans" presStyleCnt="0"/>
      <dgm:spPr/>
    </dgm:pt>
    <dgm:pt modelId="{011CFFC1-0172-41D4-88D7-7634392051EC}" type="pres">
      <dgm:prSet presAssocID="{C91716DD-61C7-42D3-ABF3-16112636D166}" presName="compNode" presStyleCnt="0"/>
      <dgm:spPr/>
    </dgm:pt>
    <dgm:pt modelId="{DF3B3CE2-BFEC-4875-8C87-0AE77F910E8E}" type="pres">
      <dgm:prSet presAssocID="{C91716DD-61C7-42D3-ABF3-16112636D166}" presName="bgRect" presStyleLbl="bgShp" presStyleIdx="2" presStyleCnt="5"/>
      <dgm:spPr/>
    </dgm:pt>
    <dgm:pt modelId="{793151D6-D411-4778-A31A-EA9B2B6062CB}" type="pres">
      <dgm:prSet presAssocID="{C91716DD-61C7-42D3-ABF3-16112636D16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Água"/>
        </a:ext>
      </dgm:extLst>
    </dgm:pt>
    <dgm:pt modelId="{36A69A05-4D5F-4C78-A025-4F8A0E5A68B6}" type="pres">
      <dgm:prSet presAssocID="{C91716DD-61C7-42D3-ABF3-16112636D166}" presName="spaceRect" presStyleCnt="0"/>
      <dgm:spPr/>
    </dgm:pt>
    <dgm:pt modelId="{9536910D-A419-46D1-98A0-05D5BB4FE47A}" type="pres">
      <dgm:prSet presAssocID="{C91716DD-61C7-42D3-ABF3-16112636D166}" presName="parTx" presStyleLbl="revTx" presStyleIdx="2" presStyleCnt="5">
        <dgm:presLayoutVars>
          <dgm:chMax val="0"/>
          <dgm:chPref val="0"/>
        </dgm:presLayoutVars>
      </dgm:prSet>
      <dgm:spPr/>
    </dgm:pt>
    <dgm:pt modelId="{03848518-2E1A-4383-BFB2-6F5956CC4137}" type="pres">
      <dgm:prSet presAssocID="{682A1375-E654-4ABE-9F5D-43F75F4B4B88}" presName="sibTrans" presStyleCnt="0"/>
      <dgm:spPr/>
    </dgm:pt>
    <dgm:pt modelId="{8CB0C86B-6B5D-43FC-BD0C-09956E93BA74}" type="pres">
      <dgm:prSet presAssocID="{349A4AF3-77B1-4DED-82A7-3631DE05E858}" presName="compNode" presStyleCnt="0"/>
      <dgm:spPr/>
    </dgm:pt>
    <dgm:pt modelId="{908B32A9-82FA-4805-B227-52C864DA4F91}" type="pres">
      <dgm:prSet presAssocID="{349A4AF3-77B1-4DED-82A7-3631DE05E858}" presName="bgRect" presStyleLbl="bgShp" presStyleIdx="3" presStyleCnt="5"/>
      <dgm:spPr/>
    </dgm:pt>
    <dgm:pt modelId="{70DE6C32-64FF-4B97-BDE1-FC9DDC759134}" type="pres">
      <dgm:prSet presAssocID="{349A4AF3-77B1-4DED-82A7-3631DE05E85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cone"/>
        </a:ext>
      </dgm:extLst>
    </dgm:pt>
    <dgm:pt modelId="{5197F3FD-C69B-476F-BF35-4F4350C36B1A}" type="pres">
      <dgm:prSet presAssocID="{349A4AF3-77B1-4DED-82A7-3631DE05E858}" presName="spaceRect" presStyleCnt="0"/>
      <dgm:spPr/>
    </dgm:pt>
    <dgm:pt modelId="{AAF5CF7C-0126-4E23-A8E5-E1548DD04017}" type="pres">
      <dgm:prSet presAssocID="{349A4AF3-77B1-4DED-82A7-3631DE05E858}" presName="parTx" presStyleLbl="revTx" presStyleIdx="3" presStyleCnt="5">
        <dgm:presLayoutVars>
          <dgm:chMax val="0"/>
          <dgm:chPref val="0"/>
        </dgm:presLayoutVars>
      </dgm:prSet>
      <dgm:spPr/>
    </dgm:pt>
    <dgm:pt modelId="{31D82592-45DE-4D60-BD8F-1605670E7255}" type="pres">
      <dgm:prSet presAssocID="{40DE668D-71A4-4962-AF5B-83FF451B3E33}" presName="sibTrans" presStyleCnt="0"/>
      <dgm:spPr/>
    </dgm:pt>
    <dgm:pt modelId="{5228E8AE-4BC3-460D-A41E-766C21149BE2}" type="pres">
      <dgm:prSet presAssocID="{74F50B2F-ED21-440A-AEFB-8A66482D96AD}" presName="compNode" presStyleCnt="0"/>
      <dgm:spPr/>
    </dgm:pt>
    <dgm:pt modelId="{0ECA1614-00C9-4805-9E17-A43E5056DE86}" type="pres">
      <dgm:prSet presAssocID="{74F50B2F-ED21-440A-AEFB-8A66482D96AD}" presName="bgRect" presStyleLbl="bgShp" presStyleIdx="4" presStyleCnt="5"/>
      <dgm:spPr/>
    </dgm:pt>
    <dgm:pt modelId="{F79E3603-ADEA-4F84-A694-D2923464CC3E}" type="pres">
      <dgm:prSet presAssocID="{74F50B2F-ED21-440A-AEFB-8A66482D96A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xo de trabalho"/>
        </a:ext>
      </dgm:extLst>
    </dgm:pt>
    <dgm:pt modelId="{6670A60A-2805-43BF-8662-045D67D92F2E}" type="pres">
      <dgm:prSet presAssocID="{74F50B2F-ED21-440A-AEFB-8A66482D96AD}" presName="spaceRect" presStyleCnt="0"/>
      <dgm:spPr/>
    </dgm:pt>
    <dgm:pt modelId="{C7733253-2260-4294-A6AF-66EA7D689920}" type="pres">
      <dgm:prSet presAssocID="{74F50B2F-ED21-440A-AEFB-8A66482D96A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DEF820B-5F4D-4621-B9FA-66D6D3410C72}" srcId="{F373B244-FCE7-4BE1-BA47-98EC4E52EDDF}" destId="{C91716DD-61C7-42D3-ABF3-16112636D166}" srcOrd="2" destOrd="0" parTransId="{413D1DC4-C3BD-4B2C-B9BC-B40632832C7A}" sibTransId="{682A1375-E654-4ABE-9F5D-43F75F4B4B88}"/>
    <dgm:cxn modelId="{1B7B721A-F4AD-4358-B0D5-F1A49105395E}" type="presOf" srcId="{349A4AF3-77B1-4DED-82A7-3631DE05E858}" destId="{AAF5CF7C-0126-4E23-A8E5-E1548DD04017}" srcOrd="0" destOrd="0" presId="urn:microsoft.com/office/officeart/2018/2/layout/IconVerticalSolidList"/>
    <dgm:cxn modelId="{2A6B733B-44CF-4FCB-A788-537CD638B8F3}" type="presOf" srcId="{C91716DD-61C7-42D3-ABF3-16112636D166}" destId="{9536910D-A419-46D1-98A0-05D5BB4FE47A}" srcOrd="0" destOrd="0" presId="urn:microsoft.com/office/officeart/2018/2/layout/IconVerticalSolidList"/>
    <dgm:cxn modelId="{4BE27C44-0FF5-4141-8390-5C93F81F43E4}" srcId="{F373B244-FCE7-4BE1-BA47-98EC4E52EDDF}" destId="{701C2404-5667-46CA-8C34-5BD0640A5E7B}" srcOrd="0" destOrd="0" parTransId="{18083397-1FBC-4EA5-B2C7-F919751E1385}" sibTransId="{2E0FA2AD-DBD2-4CC1-A5B1-CC0FB220E5A0}"/>
    <dgm:cxn modelId="{65B2428D-6BEC-4D7C-A5B3-AD13C84BE74E}" type="presOf" srcId="{98FAFCBF-EE6D-4B86-802F-A92A5C578C8F}" destId="{71E2FEA2-C996-47AD-BCAB-0E681A5A42C6}" srcOrd="0" destOrd="0" presId="urn:microsoft.com/office/officeart/2018/2/layout/IconVerticalSolidList"/>
    <dgm:cxn modelId="{05E3E0A5-192F-4CB1-8902-25499115E7B7}" srcId="{F373B244-FCE7-4BE1-BA47-98EC4E52EDDF}" destId="{98FAFCBF-EE6D-4B86-802F-A92A5C578C8F}" srcOrd="1" destOrd="0" parTransId="{E3CA71B6-D50D-405C-9802-4302BE35B8FB}" sibTransId="{5A7A5024-0621-42DF-A65B-16040E2F265D}"/>
    <dgm:cxn modelId="{FBF472BA-63D5-4E03-9070-E8F1AE051B97}" srcId="{F373B244-FCE7-4BE1-BA47-98EC4E52EDDF}" destId="{74F50B2F-ED21-440A-AEFB-8A66482D96AD}" srcOrd="4" destOrd="0" parTransId="{4855A0DA-7F8B-4F31-977E-720B1DC3C6FA}" sibTransId="{71A30CD6-63B9-4A30-85FC-0F64E53EFF4F}"/>
    <dgm:cxn modelId="{83D8C7C7-4834-4A9B-B468-EAA19A1B73D8}" srcId="{F373B244-FCE7-4BE1-BA47-98EC4E52EDDF}" destId="{349A4AF3-77B1-4DED-82A7-3631DE05E858}" srcOrd="3" destOrd="0" parTransId="{39E6403F-86EB-4795-BFF1-7E85CC89E6C6}" sibTransId="{40DE668D-71A4-4962-AF5B-83FF451B3E33}"/>
    <dgm:cxn modelId="{026058CF-2F0E-4BBE-9C14-746CAFE8D56D}" type="presOf" srcId="{74F50B2F-ED21-440A-AEFB-8A66482D96AD}" destId="{C7733253-2260-4294-A6AF-66EA7D689920}" srcOrd="0" destOrd="0" presId="urn:microsoft.com/office/officeart/2018/2/layout/IconVerticalSolidList"/>
    <dgm:cxn modelId="{2F9322DF-70B5-4511-ACD3-835E0017C64B}" type="presOf" srcId="{F373B244-FCE7-4BE1-BA47-98EC4E52EDDF}" destId="{62D4675B-7062-48F7-A650-C3403F085671}" srcOrd="0" destOrd="0" presId="urn:microsoft.com/office/officeart/2018/2/layout/IconVerticalSolidList"/>
    <dgm:cxn modelId="{3E9EC7FE-2BF5-4D94-9474-FD34046826FB}" type="presOf" srcId="{701C2404-5667-46CA-8C34-5BD0640A5E7B}" destId="{BFEA8058-E50C-4707-A6CA-DB9DA0CC9AE3}" srcOrd="0" destOrd="0" presId="urn:microsoft.com/office/officeart/2018/2/layout/IconVerticalSolidList"/>
    <dgm:cxn modelId="{7601835D-CE3F-4578-92F7-55078C831421}" type="presParOf" srcId="{62D4675B-7062-48F7-A650-C3403F085671}" destId="{6B180098-C86C-4346-BE71-656F504BF18D}" srcOrd="0" destOrd="0" presId="urn:microsoft.com/office/officeart/2018/2/layout/IconVerticalSolidList"/>
    <dgm:cxn modelId="{81269E79-CB73-45DB-9DDA-028C703E6413}" type="presParOf" srcId="{6B180098-C86C-4346-BE71-656F504BF18D}" destId="{FCB6CF67-30A6-49CC-B09A-A481D46DA18D}" srcOrd="0" destOrd="0" presId="urn:microsoft.com/office/officeart/2018/2/layout/IconVerticalSolidList"/>
    <dgm:cxn modelId="{F0529ACA-41B3-4A6C-988F-2703E5C4ABBE}" type="presParOf" srcId="{6B180098-C86C-4346-BE71-656F504BF18D}" destId="{9B8333DC-CABC-4C13-93B3-1D1F1C488371}" srcOrd="1" destOrd="0" presId="urn:microsoft.com/office/officeart/2018/2/layout/IconVerticalSolidList"/>
    <dgm:cxn modelId="{23CB35D4-9803-4DCE-8F3F-3707016473A2}" type="presParOf" srcId="{6B180098-C86C-4346-BE71-656F504BF18D}" destId="{7F8584C0-74C1-4AFD-BA1F-BD9011752BF4}" srcOrd="2" destOrd="0" presId="urn:microsoft.com/office/officeart/2018/2/layout/IconVerticalSolidList"/>
    <dgm:cxn modelId="{2F4ACC5A-2B7D-435D-8B36-D72E290A1CE3}" type="presParOf" srcId="{6B180098-C86C-4346-BE71-656F504BF18D}" destId="{BFEA8058-E50C-4707-A6CA-DB9DA0CC9AE3}" srcOrd="3" destOrd="0" presId="urn:microsoft.com/office/officeart/2018/2/layout/IconVerticalSolidList"/>
    <dgm:cxn modelId="{263C7BB9-6C71-4368-A2C2-66A77E6DEE90}" type="presParOf" srcId="{62D4675B-7062-48F7-A650-C3403F085671}" destId="{8B0061FF-3A14-44B5-AFA1-10CDB8793DAD}" srcOrd="1" destOrd="0" presId="urn:microsoft.com/office/officeart/2018/2/layout/IconVerticalSolidList"/>
    <dgm:cxn modelId="{93CAAFF3-BD8A-4218-B0C8-045CCB0883D7}" type="presParOf" srcId="{62D4675B-7062-48F7-A650-C3403F085671}" destId="{04C22D0B-8F33-4339-9F3C-4D06174D3E4B}" srcOrd="2" destOrd="0" presId="urn:microsoft.com/office/officeart/2018/2/layout/IconVerticalSolidList"/>
    <dgm:cxn modelId="{7F0A3189-88BC-426B-A2DB-3FF4E4F2C9E4}" type="presParOf" srcId="{04C22D0B-8F33-4339-9F3C-4D06174D3E4B}" destId="{E12E2D13-B771-4E6C-877C-6A9C8987400C}" srcOrd="0" destOrd="0" presId="urn:microsoft.com/office/officeart/2018/2/layout/IconVerticalSolidList"/>
    <dgm:cxn modelId="{415AA7FF-BECC-4178-B33E-DEA505604D33}" type="presParOf" srcId="{04C22D0B-8F33-4339-9F3C-4D06174D3E4B}" destId="{521E6C4A-A3A4-4E30-B159-1D2961074C96}" srcOrd="1" destOrd="0" presId="urn:microsoft.com/office/officeart/2018/2/layout/IconVerticalSolidList"/>
    <dgm:cxn modelId="{35DB9181-A87F-4D9D-917F-7D0B4679CC16}" type="presParOf" srcId="{04C22D0B-8F33-4339-9F3C-4D06174D3E4B}" destId="{F226FCE8-5085-47EE-B756-67AF4CECE3E0}" srcOrd="2" destOrd="0" presId="urn:microsoft.com/office/officeart/2018/2/layout/IconVerticalSolidList"/>
    <dgm:cxn modelId="{1F056A06-1133-48EC-99BE-ABB99AB73727}" type="presParOf" srcId="{04C22D0B-8F33-4339-9F3C-4D06174D3E4B}" destId="{71E2FEA2-C996-47AD-BCAB-0E681A5A42C6}" srcOrd="3" destOrd="0" presId="urn:microsoft.com/office/officeart/2018/2/layout/IconVerticalSolidList"/>
    <dgm:cxn modelId="{22BF1AE8-5CF1-49DC-9C08-08B77FD00E2E}" type="presParOf" srcId="{62D4675B-7062-48F7-A650-C3403F085671}" destId="{7FEF938A-1103-4D83-A69E-8E1307B131EA}" srcOrd="3" destOrd="0" presId="urn:microsoft.com/office/officeart/2018/2/layout/IconVerticalSolidList"/>
    <dgm:cxn modelId="{9C4DA4A3-A4D2-43D4-8F0B-253050B52DC2}" type="presParOf" srcId="{62D4675B-7062-48F7-A650-C3403F085671}" destId="{011CFFC1-0172-41D4-88D7-7634392051EC}" srcOrd="4" destOrd="0" presId="urn:microsoft.com/office/officeart/2018/2/layout/IconVerticalSolidList"/>
    <dgm:cxn modelId="{A77BCC58-957C-4275-B6E1-AB4E422DB3D2}" type="presParOf" srcId="{011CFFC1-0172-41D4-88D7-7634392051EC}" destId="{DF3B3CE2-BFEC-4875-8C87-0AE77F910E8E}" srcOrd="0" destOrd="0" presId="urn:microsoft.com/office/officeart/2018/2/layout/IconVerticalSolidList"/>
    <dgm:cxn modelId="{069C49A8-C0D5-469B-8CB7-CE09BC5530C0}" type="presParOf" srcId="{011CFFC1-0172-41D4-88D7-7634392051EC}" destId="{793151D6-D411-4778-A31A-EA9B2B6062CB}" srcOrd="1" destOrd="0" presId="urn:microsoft.com/office/officeart/2018/2/layout/IconVerticalSolidList"/>
    <dgm:cxn modelId="{A14AAF07-F789-4067-9501-4F99983FF91F}" type="presParOf" srcId="{011CFFC1-0172-41D4-88D7-7634392051EC}" destId="{36A69A05-4D5F-4C78-A025-4F8A0E5A68B6}" srcOrd="2" destOrd="0" presId="urn:microsoft.com/office/officeart/2018/2/layout/IconVerticalSolidList"/>
    <dgm:cxn modelId="{5B9DE017-72E3-4695-95D2-625C2BC25F6C}" type="presParOf" srcId="{011CFFC1-0172-41D4-88D7-7634392051EC}" destId="{9536910D-A419-46D1-98A0-05D5BB4FE47A}" srcOrd="3" destOrd="0" presId="urn:microsoft.com/office/officeart/2018/2/layout/IconVerticalSolidList"/>
    <dgm:cxn modelId="{0728B8B0-0E6E-46F1-BD64-9C42DAFDEFA8}" type="presParOf" srcId="{62D4675B-7062-48F7-A650-C3403F085671}" destId="{03848518-2E1A-4383-BFB2-6F5956CC4137}" srcOrd="5" destOrd="0" presId="urn:microsoft.com/office/officeart/2018/2/layout/IconVerticalSolidList"/>
    <dgm:cxn modelId="{20EFE00B-A573-4174-8286-A5737E1AF548}" type="presParOf" srcId="{62D4675B-7062-48F7-A650-C3403F085671}" destId="{8CB0C86B-6B5D-43FC-BD0C-09956E93BA74}" srcOrd="6" destOrd="0" presId="urn:microsoft.com/office/officeart/2018/2/layout/IconVerticalSolidList"/>
    <dgm:cxn modelId="{DAA738D9-D2FD-4DB1-AF1A-93013A0AAA42}" type="presParOf" srcId="{8CB0C86B-6B5D-43FC-BD0C-09956E93BA74}" destId="{908B32A9-82FA-4805-B227-52C864DA4F91}" srcOrd="0" destOrd="0" presId="urn:microsoft.com/office/officeart/2018/2/layout/IconVerticalSolidList"/>
    <dgm:cxn modelId="{16A06B83-7F51-4D52-B367-7230718190C0}" type="presParOf" srcId="{8CB0C86B-6B5D-43FC-BD0C-09956E93BA74}" destId="{70DE6C32-64FF-4B97-BDE1-FC9DDC759134}" srcOrd="1" destOrd="0" presId="urn:microsoft.com/office/officeart/2018/2/layout/IconVerticalSolidList"/>
    <dgm:cxn modelId="{B5AF47B6-0C4B-4566-B5C2-C051EC7E8E4F}" type="presParOf" srcId="{8CB0C86B-6B5D-43FC-BD0C-09956E93BA74}" destId="{5197F3FD-C69B-476F-BF35-4F4350C36B1A}" srcOrd="2" destOrd="0" presId="urn:microsoft.com/office/officeart/2018/2/layout/IconVerticalSolidList"/>
    <dgm:cxn modelId="{9268801D-1C0A-41BD-AC27-60DDE4AC1905}" type="presParOf" srcId="{8CB0C86B-6B5D-43FC-BD0C-09956E93BA74}" destId="{AAF5CF7C-0126-4E23-A8E5-E1548DD04017}" srcOrd="3" destOrd="0" presId="urn:microsoft.com/office/officeart/2018/2/layout/IconVerticalSolidList"/>
    <dgm:cxn modelId="{B24C1836-6D83-43CE-8FA0-5262635C353A}" type="presParOf" srcId="{62D4675B-7062-48F7-A650-C3403F085671}" destId="{31D82592-45DE-4D60-BD8F-1605670E7255}" srcOrd="7" destOrd="0" presId="urn:microsoft.com/office/officeart/2018/2/layout/IconVerticalSolidList"/>
    <dgm:cxn modelId="{0830BC99-90A1-497E-8168-D5B64F8878B0}" type="presParOf" srcId="{62D4675B-7062-48F7-A650-C3403F085671}" destId="{5228E8AE-4BC3-460D-A41E-766C21149BE2}" srcOrd="8" destOrd="0" presId="urn:microsoft.com/office/officeart/2018/2/layout/IconVerticalSolidList"/>
    <dgm:cxn modelId="{1AC53D51-463C-4CD8-BECD-E99B987BAE3A}" type="presParOf" srcId="{5228E8AE-4BC3-460D-A41E-766C21149BE2}" destId="{0ECA1614-00C9-4805-9E17-A43E5056DE86}" srcOrd="0" destOrd="0" presId="urn:microsoft.com/office/officeart/2018/2/layout/IconVerticalSolidList"/>
    <dgm:cxn modelId="{7A3E169E-7614-4BC1-A367-C950124DE78A}" type="presParOf" srcId="{5228E8AE-4BC3-460D-A41E-766C21149BE2}" destId="{F79E3603-ADEA-4F84-A694-D2923464CC3E}" srcOrd="1" destOrd="0" presId="urn:microsoft.com/office/officeart/2018/2/layout/IconVerticalSolidList"/>
    <dgm:cxn modelId="{9937FBFD-7AF5-47A0-8CFC-9BF3670A398B}" type="presParOf" srcId="{5228E8AE-4BC3-460D-A41E-766C21149BE2}" destId="{6670A60A-2805-43BF-8662-045D67D92F2E}" srcOrd="2" destOrd="0" presId="urn:microsoft.com/office/officeart/2018/2/layout/IconVerticalSolidList"/>
    <dgm:cxn modelId="{7AD99614-B2BF-4AAE-BE80-FE523F45F322}" type="presParOf" srcId="{5228E8AE-4BC3-460D-A41E-766C21149BE2}" destId="{C7733253-2260-4294-A6AF-66EA7D6899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A3ED11-E71C-4568-BBE5-A8CA88EBBF4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F813262-7CC4-4E53-92C3-FB16C46095F0}">
      <dgm:prSet/>
      <dgm:spPr/>
      <dgm:t>
        <a:bodyPr/>
        <a:lstStyle/>
        <a:p>
          <a:r>
            <a:rPr lang="en-US"/>
            <a:t>Lock input queue</a:t>
          </a:r>
        </a:p>
      </dgm:t>
    </dgm:pt>
    <dgm:pt modelId="{F9B2B8CF-1847-411A-8BD7-C168C78D23A4}" type="parTrans" cxnId="{2B0B1FB4-4055-4F39-BD2C-56201877CAB5}">
      <dgm:prSet/>
      <dgm:spPr/>
      <dgm:t>
        <a:bodyPr/>
        <a:lstStyle/>
        <a:p>
          <a:endParaRPr lang="en-US"/>
        </a:p>
      </dgm:t>
    </dgm:pt>
    <dgm:pt modelId="{01419A3A-6E0E-4EBF-BDD3-B4D2238921AE}" type="sibTrans" cxnId="{2B0B1FB4-4055-4F39-BD2C-56201877CAB5}">
      <dgm:prSet/>
      <dgm:spPr/>
      <dgm:t>
        <a:bodyPr/>
        <a:lstStyle/>
        <a:p>
          <a:endParaRPr lang="en-US"/>
        </a:p>
      </dgm:t>
    </dgm:pt>
    <dgm:pt modelId="{F4EB4F29-1971-4589-A328-ACBCF0BAB993}">
      <dgm:prSet/>
      <dgm:spPr/>
      <dgm:t>
        <a:bodyPr/>
        <a:lstStyle/>
        <a:p>
          <a:r>
            <a:rPr lang="en-US"/>
            <a:t>Retrieve data from queue</a:t>
          </a:r>
        </a:p>
      </dgm:t>
    </dgm:pt>
    <dgm:pt modelId="{12781C06-A960-4F8A-A4FB-6C7168AB6B91}" type="parTrans" cxnId="{4C000824-4706-4AC0-901C-930AA2A79354}">
      <dgm:prSet/>
      <dgm:spPr/>
      <dgm:t>
        <a:bodyPr/>
        <a:lstStyle/>
        <a:p>
          <a:endParaRPr lang="en-US"/>
        </a:p>
      </dgm:t>
    </dgm:pt>
    <dgm:pt modelId="{AACFDD03-C5FC-4140-8761-A9680FD404C3}" type="sibTrans" cxnId="{4C000824-4706-4AC0-901C-930AA2A79354}">
      <dgm:prSet/>
      <dgm:spPr/>
      <dgm:t>
        <a:bodyPr/>
        <a:lstStyle/>
        <a:p>
          <a:endParaRPr lang="en-US"/>
        </a:p>
      </dgm:t>
    </dgm:pt>
    <dgm:pt modelId="{2A4BD927-6685-44F4-8ABB-75D4AC9E9B15}">
      <dgm:prSet/>
      <dgm:spPr/>
      <dgm:t>
        <a:bodyPr/>
        <a:lstStyle/>
        <a:p>
          <a:r>
            <a:rPr lang="en-US"/>
            <a:t>Unlock input queue</a:t>
          </a:r>
        </a:p>
      </dgm:t>
    </dgm:pt>
    <dgm:pt modelId="{6F2AE260-A71D-41A0-8186-9FA45FCCFF3A}" type="parTrans" cxnId="{1B477C0B-15DA-4C7D-A975-F7D7B37D83A7}">
      <dgm:prSet/>
      <dgm:spPr/>
      <dgm:t>
        <a:bodyPr/>
        <a:lstStyle/>
        <a:p>
          <a:endParaRPr lang="en-US"/>
        </a:p>
      </dgm:t>
    </dgm:pt>
    <dgm:pt modelId="{D470409C-67E7-4FD3-B81F-6F4A2362635D}" type="sibTrans" cxnId="{1B477C0B-15DA-4C7D-A975-F7D7B37D83A7}">
      <dgm:prSet/>
      <dgm:spPr/>
      <dgm:t>
        <a:bodyPr/>
        <a:lstStyle/>
        <a:p>
          <a:endParaRPr lang="en-US"/>
        </a:p>
      </dgm:t>
    </dgm:pt>
    <dgm:pt modelId="{45B17CBC-BD21-476B-9DC4-16C717B70589}">
      <dgm:prSet/>
      <dgm:spPr/>
      <dgm:t>
        <a:bodyPr/>
        <a:lstStyle/>
        <a:p>
          <a:r>
            <a:rPr lang="en-US"/>
            <a:t>Process data</a:t>
          </a:r>
        </a:p>
      </dgm:t>
    </dgm:pt>
    <dgm:pt modelId="{498A13B8-925D-4963-B32E-1C4AC6718839}" type="parTrans" cxnId="{7A9148D4-8652-432B-A631-E2D6780FD66F}">
      <dgm:prSet/>
      <dgm:spPr/>
      <dgm:t>
        <a:bodyPr/>
        <a:lstStyle/>
        <a:p>
          <a:endParaRPr lang="en-US"/>
        </a:p>
      </dgm:t>
    </dgm:pt>
    <dgm:pt modelId="{63C02517-FE92-421B-B0FA-01DDEB09BEE6}" type="sibTrans" cxnId="{7A9148D4-8652-432B-A631-E2D6780FD66F}">
      <dgm:prSet/>
      <dgm:spPr/>
      <dgm:t>
        <a:bodyPr/>
        <a:lstStyle/>
        <a:p>
          <a:endParaRPr lang="en-US"/>
        </a:p>
      </dgm:t>
    </dgm:pt>
    <dgm:pt modelId="{6D9D8BF9-75BC-486D-8EFA-75B4FC4795A0}">
      <dgm:prSet/>
      <dgm:spPr/>
      <dgm:t>
        <a:bodyPr/>
        <a:lstStyle/>
        <a:p>
          <a:r>
            <a:rPr lang="en-US"/>
            <a:t>Then lock, write &amp; unlock output queue</a:t>
          </a:r>
        </a:p>
      </dgm:t>
    </dgm:pt>
    <dgm:pt modelId="{8F9B5A1E-5AC4-4A5C-88CC-2BADD3AC679B}" type="parTrans" cxnId="{0A5FBEE0-8131-46EA-B374-B4CA7114B4D9}">
      <dgm:prSet/>
      <dgm:spPr/>
      <dgm:t>
        <a:bodyPr/>
        <a:lstStyle/>
        <a:p>
          <a:endParaRPr lang="en-US"/>
        </a:p>
      </dgm:t>
    </dgm:pt>
    <dgm:pt modelId="{3EE7D8A2-CA95-41D0-BAD3-0640F2E0DD22}" type="sibTrans" cxnId="{0A5FBEE0-8131-46EA-B374-B4CA7114B4D9}">
      <dgm:prSet/>
      <dgm:spPr/>
      <dgm:t>
        <a:bodyPr/>
        <a:lstStyle/>
        <a:p>
          <a:endParaRPr lang="en-US"/>
        </a:p>
      </dgm:t>
    </dgm:pt>
    <dgm:pt modelId="{8CEC822A-247D-46D7-952F-7EC92C145501}" type="pres">
      <dgm:prSet presAssocID="{39A3ED11-E71C-4568-BBE5-A8CA88EBBF4C}" presName="root" presStyleCnt="0">
        <dgm:presLayoutVars>
          <dgm:dir/>
          <dgm:resizeHandles val="exact"/>
        </dgm:presLayoutVars>
      </dgm:prSet>
      <dgm:spPr/>
    </dgm:pt>
    <dgm:pt modelId="{0037DA24-456E-43EB-AE9F-621A19CAB920}" type="pres">
      <dgm:prSet presAssocID="{0F813262-7CC4-4E53-92C3-FB16C46095F0}" presName="compNode" presStyleCnt="0"/>
      <dgm:spPr/>
    </dgm:pt>
    <dgm:pt modelId="{58EB106E-02D7-437B-9744-54B2BBBC35C8}" type="pres">
      <dgm:prSet presAssocID="{0F813262-7CC4-4E53-92C3-FB16C46095F0}" presName="bgRect" presStyleLbl="bgShp" presStyleIdx="0" presStyleCnt="5"/>
      <dgm:spPr/>
    </dgm:pt>
    <dgm:pt modelId="{28181DB6-78F9-4CB5-AD78-5A020F01EA9F}" type="pres">
      <dgm:prSet presAssocID="{0F813262-7CC4-4E53-92C3-FB16C46095F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EFA2BE12-466A-4406-B48D-AD953AC9101C}" type="pres">
      <dgm:prSet presAssocID="{0F813262-7CC4-4E53-92C3-FB16C46095F0}" presName="spaceRect" presStyleCnt="0"/>
      <dgm:spPr/>
    </dgm:pt>
    <dgm:pt modelId="{5E1924C2-7ABE-48BB-8F6F-BECF1F077967}" type="pres">
      <dgm:prSet presAssocID="{0F813262-7CC4-4E53-92C3-FB16C46095F0}" presName="parTx" presStyleLbl="revTx" presStyleIdx="0" presStyleCnt="5">
        <dgm:presLayoutVars>
          <dgm:chMax val="0"/>
          <dgm:chPref val="0"/>
        </dgm:presLayoutVars>
      </dgm:prSet>
      <dgm:spPr/>
    </dgm:pt>
    <dgm:pt modelId="{061D4A28-D558-4DA7-BB10-4451F47D1BE4}" type="pres">
      <dgm:prSet presAssocID="{01419A3A-6E0E-4EBF-BDD3-B4D2238921AE}" presName="sibTrans" presStyleCnt="0"/>
      <dgm:spPr/>
    </dgm:pt>
    <dgm:pt modelId="{F2FA0B34-7ECC-4DF0-8C17-945D1C392211}" type="pres">
      <dgm:prSet presAssocID="{F4EB4F29-1971-4589-A328-ACBCF0BAB993}" presName="compNode" presStyleCnt="0"/>
      <dgm:spPr/>
    </dgm:pt>
    <dgm:pt modelId="{151A0CD2-4D5E-4EFA-9D4E-507083B6F1DB}" type="pres">
      <dgm:prSet presAssocID="{F4EB4F29-1971-4589-A328-ACBCF0BAB993}" presName="bgRect" presStyleLbl="bgShp" presStyleIdx="1" presStyleCnt="5"/>
      <dgm:spPr/>
    </dgm:pt>
    <dgm:pt modelId="{66E7E091-3ED6-4D65-B28C-8C94D6484AE3}" type="pres">
      <dgm:prSet presAssocID="{F4EB4F29-1971-4589-A328-ACBCF0BAB99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dos"/>
        </a:ext>
      </dgm:extLst>
    </dgm:pt>
    <dgm:pt modelId="{2BF050DC-2A10-40DD-BB5D-30AD173799ED}" type="pres">
      <dgm:prSet presAssocID="{F4EB4F29-1971-4589-A328-ACBCF0BAB993}" presName="spaceRect" presStyleCnt="0"/>
      <dgm:spPr/>
    </dgm:pt>
    <dgm:pt modelId="{612C549A-42C9-4395-A580-E0B9E7D6D5DA}" type="pres">
      <dgm:prSet presAssocID="{F4EB4F29-1971-4589-A328-ACBCF0BAB993}" presName="parTx" presStyleLbl="revTx" presStyleIdx="1" presStyleCnt="5">
        <dgm:presLayoutVars>
          <dgm:chMax val="0"/>
          <dgm:chPref val="0"/>
        </dgm:presLayoutVars>
      </dgm:prSet>
      <dgm:spPr/>
    </dgm:pt>
    <dgm:pt modelId="{C9F73B69-1D13-43D8-A877-11CD0440DD82}" type="pres">
      <dgm:prSet presAssocID="{AACFDD03-C5FC-4140-8761-A9680FD404C3}" presName="sibTrans" presStyleCnt="0"/>
      <dgm:spPr/>
    </dgm:pt>
    <dgm:pt modelId="{15113063-C583-451E-876A-1F06C1853B60}" type="pres">
      <dgm:prSet presAssocID="{2A4BD927-6685-44F4-8ABB-75D4AC9E9B15}" presName="compNode" presStyleCnt="0"/>
      <dgm:spPr/>
    </dgm:pt>
    <dgm:pt modelId="{BA2691C1-DAD2-4407-A613-660166465DA9}" type="pres">
      <dgm:prSet presAssocID="{2A4BD927-6685-44F4-8ABB-75D4AC9E9B15}" presName="bgRect" presStyleLbl="bgShp" presStyleIdx="2" presStyleCnt="5"/>
      <dgm:spPr/>
    </dgm:pt>
    <dgm:pt modelId="{DEFA98CA-E2AE-448D-83C4-4133277565F0}" type="pres">
      <dgm:prSet presAssocID="{2A4BD927-6685-44F4-8ABB-75D4AC9E9B1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ve"/>
        </a:ext>
      </dgm:extLst>
    </dgm:pt>
    <dgm:pt modelId="{7E2E0DA7-E59A-4ACE-A814-3D4DF74A4420}" type="pres">
      <dgm:prSet presAssocID="{2A4BD927-6685-44F4-8ABB-75D4AC9E9B15}" presName="spaceRect" presStyleCnt="0"/>
      <dgm:spPr/>
    </dgm:pt>
    <dgm:pt modelId="{BF9EC9BD-18ED-4F23-B2F5-9E961A3AE9E9}" type="pres">
      <dgm:prSet presAssocID="{2A4BD927-6685-44F4-8ABB-75D4AC9E9B15}" presName="parTx" presStyleLbl="revTx" presStyleIdx="2" presStyleCnt="5">
        <dgm:presLayoutVars>
          <dgm:chMax val="0"/>
          <dgm:chPref val="0"/>
        </dgm:presLayoutVars>
      </dgm:prSet>
      <dgm:spPr/>
    </dgm:pt>
    <dgm:pt modelId="{38387993-32F5-460B-8746-57F26C3A1835}" type="pres">
      <dgm:prSet presAssocID="{D470409C-67E7-4FD3-B81F-6F4A2362635D}" presName="sibTrans" presStyleCnt="0"/>
      <dgm:spPr/>
    </dgm:pt>
    <dgm:pt modelId="{AA1F1AA5-072F-4FC9-A598-E908CA56489C}" type="pres">
      <dgm:prSet presAssocID="{45B17CBC-BD21-476B-9DC4-16C717B70589}" presName="compNode" presStyleCnt="0"/>
      <dgm:spPr/>
    </dgm:pt>
    <dgm:pt modelId="{F72A5474-9008-489C-90F4-0A9FE2F9E530}" type="pres">
      <dgm:prSet presAssocID="{45B17CBC-BD21-476B-9DC4-16C717B70589}" presName="bgRect" presStyleLbl="bgShp" presStyleIdx="3" presStyleCnt="5"/>
      <dgm:spPr/>
    </dgm:pt>
    <dgm:pt modelId="{30D3FF5C-7AE1-42E2-878F-35FA1D441C20}" type="pres">
      <dgm:prSet presAssocID="{45B17CBC-BD21-476B-9DC4-16C717B7058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2E387F1-20BD-4534-8199-B6EBEE9EA19A}" type="pres">
      <dgm:prSet presAssocID="{45B17CBC-BD21-476B-9DC4-16C717B70589}" presName="spaceRect" presStyleCnt="0"/>
      <dgm:spPr/>
    </dgm:pt>
    <dgm:pt modelId="{B50582DC-D3F6-4681-885B-769036DDD71A}" type="pres">
      <dgm:prSet presAssocID="{45B17CBC-BD21-476B-9DC4-16C717B70589}" presName="parTx" presStyleLbl="revTx" presStyleIdx="3" presStyleCnt="5">
        <dgm:presLayoutVars>
          <dgm:chMax val="0"/>
          <dgm:chPref val="0"/>
        </dgm:presLayoutVars>
      </dgm:prSet>
      <dgm:spPr/>
    </dgm:pt>
    <dgm:pt modelId="{A04D7B38-9F4B-4F51-A6E7-14FB3FDFE030}" type="pres">
      <dgm:prSet presAssocID="{63C02517-FE92-421B-B0FA-01DDEB09BEE6}" presName="sibTrans" presStyleCnt="0"/>
      <dgm:spPr/>
    </dgm:pt>
    <dgm:pt modelId="{070C43B2-780C-4228-8D9C-3C8D2489FE81}" type="pres">
      <dgm:prSet presAssocID="{6D9D8BF9-75BC-486D-8EFA-75B4FC4795A0}" presName="compNode" presStyleCnt="0"/>
      <dgm:spPr/>
    </dgm:pt>
    <dgm:pt modelId="{0B3DE69C-EA56-45ED-834E-7D24E060D6CA}" type="pres">
      <dgm:prSet presAssocID="{6D9D8BF9-75BC-486D-8EFA-75B4FC4795A0}" presName="bgRect" presStyleLbl="bgShp" presStyleIdx="4" presStyleCnt="5"/>
      <dgm:spPr/>
    </dgm:pt>
    <dgm:pt modelId="{4FA44F85-2B42-4E28-8B63-ACCF74D24B52}" type="pres">
      <dgm:prSet presAssocID="{6D9D8BF9-75BC-486D-8EFA-75B4FC4795A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bloquear"/>
        </a:ext>
      </dgm:extLst>
    </dgm:pt>
    <dgm:pt modelId="{E1ACC251-468D-4D3F-91D4-4E6456442ADF}" type="pres">
      <dgm:prSet presAssocID="{6D9D8BF9-75BC-486D-8EFA-75B4FC4795A0}" presName="spaceRect" presStyleCnt="0"/>
      <dgm:spPr/>
    </dgm:pt>
    <dgm:pt modelId="{993A4CA3-731C-49DC-A025-17E7DA405CE9}" type="pres">
      <dgm:prSet presAssocID="{6D9D8BF9-75BC-486D-8EFA-75B4FC4795A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B477C0B-15DA-4C7D-A975-F7D7B37D83A7}" srcId="{39A3ED11-E71C-4568-BBE5-A8CA88EBBF4C}" destId="{2A4BD927-6685-44F4-8ABB-75D4AC9E9B15}" srcOrd="2" destOrd="0" parTransId="{6F2AE260-A71D-41A0-8186-9FA45FCCFF3A}" sibTransId="{D470409C-67E7-4FD3-B81F-6F4A2362635D}"/>
    <dgm:cxn modelId="{2221321C-8F38-41D2-8277-A1A4C929A4DE}" type="presOf" srcId="{6D9D8BF9-75BC-486D-8EFA-75B4FC4795A0}" destId="{993A4CA3-731C-49DC-A025-17E7DA405CE9}" srcOrd="0" destOrd="0" presId="urn:microsoft.com/office/officeart/2018/2/layout/IconVerticalSolidList"/>
    <dgm:cxn modelId="{4C000824-4706-4AC0-901C-930AA2A79354}" srcId="{39A3ED11-E71C-4568-BBE5-A8CA88EBBF4C}" destId="{F4EB4F29-1971-4589-A328-ACBCF0BAB993}" srcOrd="1" destOrd="0" parTransId="{12781C06-A960-4F8A-A4FB-6C7168AB6B91}" sibTransId="{AACFDD03-C5FC-4140-8761-A9680FD404C3}"/>
    <dgm:cxn modelId="{A631786E-152E-4F67-AA71-E8EBFBC731CB}" type="presOf" srcId="{39A3ED11-E71C-4568-BBE5-A8CA88EBBF4C}" destId="{8CEC822A-247D-46D7-952F-7EC92C145501}" srcOrd="0" destOrd="0" presId="urn:microsoft.com/office/officeart/2018/2/layout/IconVerticalSolidList"/>
    <dgm:cxn modelId="{F311EDAA-89ED-4645-83D7-D0D281C7FBD0}" type="presOf" srcId="{45B17CBC-BD21-476B-9DC4-16C717B70589}" destId="{B50582DC-D3F6-4681-885B-769036DDD71A}" srcOrd="0" destOrd="0" presId="urn:microsoft.com/office/officeart/2018/2/layout/IconVerticalSolidList"/>
    <dgm:cxn modelId="{CDAF9FAE-3523-4055-9DE7-84EA58BAB187}" type="presOf" srcId="{0F813262-7CC4-4E53-92C3-FB16C46095F0}" destId="{5E1924C2-7ABE-48BB-8F6F-BECF1F077967}" srcOrd="0" destOrd="0" presId="urn:microsoft.com/office/officeart/2018/2/layout/IconVerticalSolidList"/>
    <dgm:cxn modelId="{2B0B1FB4-4055-4F39-BD2C-56201877CAB5}" srcId="{39A3ED11-E71C-4568-BBE5-A8CA88EBBF4C}" destId="{0F813262-7CC4-4E53-92C3-FB16C46095F0}" srcOrd="0" destOrd="0" parTransId="{F9B2B8CF-1847-411A-8BD7-C168C78D23A4}" sibTransId="{01419A3A-6E0E-4EBF-BDD3-B4D2238921AE}"/>
    <dgm:cxn modelId="{7A9148D4-8652-432B-A631-E2D6780FD66F}" srcId="{39A3ED11-E71C-4568-BBE5-A8CA88EBBF4C}" destId="{45B17CBC-BD21-476B-9DC4-16C717B70589}" srcOrd="3" destOrd="0" parTransId="{498A13B8-925D-4963-B32E-1C4AC6718839}" sibTransId="{63C02517-FE92-421B-B0FA-01DDEB09BEE6}"/>
    <dgm:cxn modelId="{8777F3D5-0A49-4855-A2C6-C0ADE4E4D1F2}" type="presOf" srcId="{2A4BD927-6685-44F4-8ABB-75D4AC9E9B15}" destId="{BF9EC9BD-18ED-4F23-B2F5-9E961A3AE9E9}" srcOrd="0" destOrd="0" presId="urn:microsoft.com/office/officeart/2018/2/layout/IconVerticalSolidList"/>
    <dgm:cxn modelId="{250D58D8-1469-40B2-A4CF-19F8BCC197BC}" type="presOf" srcId="{F4EB4F29-1971-4589-A328-ACBCF0BAB993}" destId="{612C549A-42C9-4395-A580-E0B9E7D6D5DA}" srcOrd="0" destOrd="0" presId="urn:microsoft.com/office/officeart/2018/2/layout/IconVerticalSolidList"/>
    <dgm:cxn modelId="{0A5FBEE0-8131-46EA-B374-B4CA7114B4D9}" srcId="{39A3ED11-E71C-4568-BBE5-A8CA88EBBF4C}" destId="{6D9D8BF9-75BC-486D-8EFA-75B4FC4795A0}" srcOrd="4" destOrd="0" parTransId="{8F9B5A1E-5AC4-4A5C-88CC-2BADD3AC679B}" sibTransId="{3EE7D8A2-CA95-41D0-BAD3-0640F2E0DD22}"/>
    <dgm:cxn modelId="{6196B003-76B1-45E0-B86C-7B74C84CF133}" type="presParOf" srcId="{8CEC822A-247D-46D7-952F-7EC92C145501}" destId="{0037DA24-456E-43EB-AE9F-621A19CAB920}" srcOrd="0" destOrd="0" presId="urn:microsoft.com/office/officeart/2018/2/layout/IconVerticalSolidList"/>
    <dgm:cxn modelId="{C464EEE1-472E-4A97-8C1A-8AD4ABE2246D}" type="presParOf" srcId="{0037DA24-456E-43EB-AE9F-621A19CAB920}" destId="{58EB106E-02D7-437B-9744-54B2BBBC35C8}" srcOrd="0" destOrd="0" presId="urn:microsoft.com/office/officeart/2018/2/layout/IconVerticalSolidList"/>
    <dgm:cxn modelId="{7242BAB4-18F5-462B-9B01-DD6B872FEDDC}" type="presParOf" srcId="{0037DA24-456E-43EB-AE9F-621A19CAB920}" destId="{28181DB6-78F9-4CB5-AD78-5A020F01EA9F}" srcOrd="1" destOrd="0" presId="urn:microsoft.com/office/officeart/2018/2/layout/IconVerticalSolidList"/>
    <dgm:cxn modelId="{1D408AE5-28D6-47FE-990B-3E3A91659840}" type="presParOf" srcId="{0037DA24-456E-43EB-AE9F-621A19CAB920}" destId="{EFA2BE12-466A-4406-B48D-AD953AC9101C}" srcOrd="2" destOrd="0" presId="urn:microsoft.com/office/officeart/2018/2/layout/IconVerticalSolidList"/>
    <dgm:cxn modelId="{9A3028B8-04A7-4CFF-B745-1B0C96DA1914}" type="presParOf" srcId="{0037DA24-456E-43EB-AE9F-621A19CAB920}" destId="{5E1924C2-7ABE-48BB-8F6F-BECF1F077967}" srcOrd="3" destOrd="0" presId="urn:microsoft.com/office/officeart/2018/2/layout/IconVerticalSolidList"/>
    <dgm:cxn modelId="{07FD9243-0077-4078-9516-917D8EBC9923}" type="presParOf" srcId="{8CEC822A-247D-46D7-952F-7EC92C145501}" destId="{061D4A28-D558-4DA7-BB10-4451F47D1BE4}" srcOrd="1" destOrd="0" presId="urn:microsoft.com/office/officeart/2018/2/layout/IconVerticalSolidList"/>
    <dgm:cxn modelId="{38F88391-0036-4668-BFCA-3B8765B11270}" type="presParOf" srcId="{8CEC822A-247D-46D7-952F-7EC92C145501}" destId="{F2FA0B34-7ECC-4DF0-8C17-945D1C392211}" srcOrd="2" destOrd="0" presId="urn:microsoft.com/office/officeart/2018/2/layout/IconVerticalSolidList"/>
    <dgm:cxn modelId="{58408021-E57C-4F6B-B46E-6F71D345AAA2}" type="presParOf" srcId="{F2FA0B34-7ECC-4DF0-8C17-945D1C392211}" destId="{151A0CD2-4D5E-4EFA-9D4E-507083B6F1DB}" srcOrd="0" destOrd="0" presId="urn:microsoft.com/office/officeart/2018/2/layout/IconVerticalSolidList"/>
    <dgm:cxn modelId="{75DCEC22-BE53-4A20-B82A-42DDCB7900BA}" type="presParOf" srcId="{F2FA0B34-7ECC-4DF0-8C17-945D1C392211}" destId="{66E7E091-3ED6-4D65-B28C-8C94D6484AE3}" srcOrd="1" destOrd="0" presId="urn:microsoft.com/office/officeart/2018/2/layout/IconVerticalSolidList"/>
    <dgm:cxn modelId="{ABF85BE1-BCAB-47E1-BBEB-077AC21BE78D}" type="presParOf" srcId="{F2FA0B34-7ECC-4DF0-8C17-945D1C392211}" destId="{2BF050DC-2A10-40DD-BB5D-30AD173799ED}" srcOrd="2" destOrd="0" presId="urn:microsoft.com/office/officeart/2018/2/layout/IconVerticalSolidList"/>
    <dgm:cxn modelId="{675B23DE-CE47-44E0-9CE5-5572CA1AC37F}" type="presParOf" srcId="{F2FA0B34-7ECC-4DF0-8C17-945D1C392211}" destId="{612C549A-42C9-4395-A580-E0B9E7D6D5DA}" srcOrd="3" destOrd="0" presId="urn:microsoft.com/office/officeart/2018/2/layout/IconVerticalSolidList"/>
    <dgm:cxn modelId="{F9C0DD1C-5ED2-4B46-B714-6071E08A60F6}" type="presParOf" srcId="{8CEC822A-247D-46D7-952F-7EC92C145501}" destId="{C9F73B69-1D13-43D8-A877-11CD0440DD82}" srcOrd="3" destOrd="0" presId="urn:microsoft.com/office/officeart/2018/2/layout/IconVerticalSolidList"/>
    <dgm:cxn modelId="{152D366F-8294-45D3-BB93-2245EDF964FD}" type="presParOf" srcId="{8CEC822A-247D-46D7-952F-7EC92C145501}" destId="{15113063-C583-451E-876A-1F06C1853B60}" srcOrd="4" destOrd="0" presId="urn:microsoft.com/office/officeart/2018/2/layout/IconVerticalSolidList"/>
    <dgm:cxn modelId="{09D7C44F-142D-4008-9005-D0752B8BDE1A}" type="presParOf" srcId="{15113063-C583-451E-876A-1F06C1853B60}" destId="{BA2691C1-DAD2-4407-A613-660166465DA9}" srcOrd="0" destOrd="0" presId="urn:microsoft.com/office/officeart/2018/2/layout/IconVerticalSolidList"/>
    <dgm:cxn modelId="{8CA143A8-1618-4549-8ED9-AD0697975166}" type="presParOf" srcId="{15113063-C583-451E-876A-1F06C1853B60}" destId="{DEFA98CA-E2AE-448D-83C4-4133277565F0}" srcOrd="1" destOrd="0" presId="urn:microsoft.com/office/officeart/2018/2/layout/IconVerticalSolidList"/>
    <dgm:cxn modelId="{C9A17467-18EF-49AC-ACF6-61CEA00015F3}" type="presParOf" srcId="{15113063-C583-451E-876A-1F06C1853B60}" destId="{7E2E0DA7-E59A-4ACE-A814-3D4DF74A4420}" srcOrd="2" destOrd="0" presId="urn:microsoft.com/office/officeart/2018/2/layout/IconVerticalSolidList"/>
    <dgm:cxn modelId="{EC855203-11A3-4766-8027-12CC90F59476}" type="presParOf" srcId="{15113063-C583-451E-876A-1F06C1853B60}" destId="{BF9EC9BD-18ED-4F23-B2F5-9E961A3AE9E9}" srcOrd="3" destOrd="0" presId="urn:microsoft.com/office/officeart/2018/2/layout/IconVerticalSolidList"/>
    <dgm:cxn modelId="{321735C6-0202-4C89-908F-03DBFC9CEE4D}" type="presParOf" srcId="{8CEC822A-247D-46D7-952F-7EC92C145501}" destId="{38387993-32F5-460B-8746-57F26C3A1835}" srcOrd="5" destOrd="0" presId="urn:microsoft.com/office/officeart/2018/2/layout/IconVerticalSolidList"/>
    <dgm:cxn modelId="{4FEFA4C4-2A42-438D-8D79-6CBC2AE734BB}" type="presParOf" srcId="{8CEC822A-247D-46D7-952F-7EC92C145501}" destId="{AA1F1AA5-072F-4FC9-A598-E908CA56489C}" srcOrd="6" destOrd="0" presId="urn:microsoft.com/office/officeart/2018/2/layout/IconVerticalSolidList"/>
    <dgm:cxn modelId="{FE641666-BAC0-463A-A63C-0653528327DC}" type="presParOf" srcId="{AA1F1AA5-072F-4FC9-A598-E908CA56489C}" destId="{F72A5474-9008-489C-90F4-0A9FE2F9E530}" srcOrd="0" destOrd="0" presId="urn:microsoft.com/office/officeart/2018/2/layout/IconVerticalSolidList"/>
    <dgm:cxn modelId="{620C5D1C-4C92-4BE5-8F65-FE6E38D12846}" type="presParOf" srcId="{AA1F1AA5-072F-4FC9-A598-E908CA56489C}" destId="{30D3FF5C-7AE1-42E2-878F-35FA1D441C20}" srcOrd="1" destOrd="0" presId="urn:microsoft.com/office/officeart/2018/2/layout/IconVerticalSolidList"/>
    <dgm:cxn modelId="{240484B0-7338-4613-83AE-ACCE5397F837}" type="presParOf" srcId="{AA1F1AA5-072F-4FC9-A598-E908CA56489C}" destId="{22E387F1-20BD-4534-8199-B6EBEE9EA19A}" srcOrd="2" destOrd="0" presId="urn:microsoft.com/office/officeart/2018/2/layout/IconVerticalSolidList"/>
    <dgm:cxn modelId="{D72284FA-1AD9-4599-AA93-4C3FD91E5540}" type="presParOf" srcId="{AA1F1AA5-072F-4FC9-A598-E908CA56489C}" destId="{B50582DC-D3F6-4681-885B-769036DDD71A}" srcOrd="3" destOrd="0" presId="urn:microsoft.com/office/officeart/2018/2/layout/IconVerticalSolidList"/>
    <dgm:cxn modelId="{C7D778F3-C36E-4F70-A96A-84FA01FB642B}" type="presParOf" srcId="{8CEC822A-247D-46D7-952F-7EC92C145501}" destId="{A04D7B38-9F4B-4F51-A6E7-14FB3FDFE030}" srcOrd="7" destOrd="0" presId="urn:microsoft.com/office/officeart/2018/2/layout/IconVerticalSolidList"/>
    <dgm:cxn modelId="{F1E7CB0F-A211-4FDC-BA6A-7F84F2BE5096}" type="presParOf" srcId="{8CEC822A-247D-46D7-952F-7EC92C145501}" destId="{070C43B2-780C-4228-8D9C-3C8D2489FE81}" srcOrd="8" destOrd="0" presId="urn:microsoft.com/office/officeart/2018/2/layout/IconVerticalSolidList"/>
    <dgm:cxn modelId="{94C09F15-A1ED-4452-A8D5-C1B542F594AB}" type="presParOf" srcId="{070C43B2-780C-4228-8D9C-3C8D2489FE81}" destId="{0B3DE69C-EA56-45ED-834E-7D24E060D6CA}" srcOrd="0" destOrd="0" presId="urn:microsoft.com/office/officeart/2018/2/layout/IconVerticalSolidList"/>
    <dgm:cxn modelId="{EDB8D354-1DA8-4D83-8EEF-4DA0EDA67281}" type="presParOf" srcId="{070C43B2-780C-4228-8D9C-3C8D2489FE81}" destId="{4FA44F85-2B42-4E28-8B63-ACCF74D24B52}" srcOrd="1" destOrd="0" presId="urn:microsoft.com/office/officeart/2018/2/layout/IconVerticalSolidList"/>
    <dgm:cxn modelId="{88A75BD2-565F-48F6-AC75-3A01B87E027F}" type="presParOf" srcId="{070C43B2-780C-4228-8D9C-3C8D2489FE81}" destId="{E1ACC251-468D-4D3F-91D4-4E6456442ADF}" srcOrd="2" destOrd="0" presId="urn:microsoft.com/office/officeart/2018/2/layout/IconVerticalSolidList"/>
    <dgm:cxn modelId="{A5D43F97-2FAF-49D8-BE55-F5B2C4B45443}" type="presParOf" srcId="{070C43B2-780C-4228-8D9C-3C8D2489FE81}" destId="{993A4CA3-731C-49DC-A025-17E7DA405C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CE5DAE-2FD4-4B20-829A-313F5E64113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EE153E5-AADD-4203-A658-BB06DA646B10}">
      <dgm:prSet/>
      <dgm:spPr/>
      <dgm:t>
        <a:bodyPr/>
        <a:lstStyle/>
        <a:p>
          <a:r>
            <a:rPr lang="en-US"/>
            <a:t>1.	Take a sample programme</a:t>
          </a:r>
        </a:p>
      </dgm:t>
    </dgm:pt>
    <dgm:pt modelId="{F7267C3C-E120-4205-81B7-CF7063EF89CE}" type="parTrans" cxnId="{6DC9E156-CD8B-417E-B389-342895A0DBD8}">
      <dgm:prSet/>
      <dgm:spPr/>
      <dgm:t>
        <a:bodyPr/>
        <a:lstStyle/>
        <a:p>
          <a:endParaRPr lang="en-US"/>
        </a:p>
      </dgm:t>
    </dgm:pt>
    <dgm:pt modelId="{43E113A0-654B-44A7-8918-0E1D2E071775}" type="sibTrans" cxnId="{6DC9E156-CD8B-417E-B389-342895A0DBD8}">
      <dgm:prSet/>
      <dgm:spPr/>
      <dgm:t>
        <a:bodyPr/>
        <a:lstStyle/>
        <a:p>
          <a:endParaRPr lang="en-US"/>
        </a:p>
      </dgm:t>
    </dgm:pt>
    <dgm:pt modelId="{7440F8AC-A9C7-40B7-A1A9-CE0106F9A020}">
      <dgm:prSet/>
      <dgm:spPr/>
      <dgm:t>
        <a:bodyPr/>
        <a:lstStyle/>
        <a:p>
          <a:r>
            <a:rPr lang="en-US"/>
            <a:t>2.	Make a list of all the functions called</a:t>
          </a:r>
        </a:p>
      </dgm:t>
    </dgm:pt>
    <dgm:pt modelId="{DACDB473-C6CA-4D39-9C16-50A63A440E58}" type="parTrans" cxnId="{50FA4BB1-CDFA-42EC-9AB1-EFF198C940F9}">
      <dgm:prSet/>
      <dgm:spPr/>
      <dgm:t>
        <a:bodyPr/>
        <a:lstStyle/>
        <a:p>
          <a:endParaRPr lang="en-US"/>
        </a:p>
      </dgm:t>
    </dgm:pt>
    <dgm:pt modelId="{90DBD6D7-883F-4372-A64D-8468D3F61C57}" type="sibTrans" cxnId="{50FA4BB1-CDFA-42EC-9AB1-EFF198C940F9}">
      <dgm:prSet/>
      <dgm:spPr/>
      <dgm:t>
        <a:bodyPr/>
        <a:lstStyle/>
        <a:p>
          <a:endParaRPr lang="en-US"/>
        </a:p>
      </dgm:t>
    </dgm:pt>
    <dgm:pt modelId="{1061D1E9-BE40-43C6-B3F3-49A08F3C4B47}">
      <dgm:prSet/>
      <dgm:spPr/>
      <dgm:t>
        <a:bodyPr/>
        <a:lstStyle/>
        <a:p>
          <a:r>
            <a:rPr lang="en-US"/>
            <a:t>3.	Analyse variables</a:t>
          </a:r>
        </a:p>
      </dgm:t>
    </dgm:pt>
    <dgm:pt modelId="{9427E69D-D647-4ADF-B495-4A83A1E7F25F}" type="parTrans" cxnId="{723AC43C-427D-4683-9F91-A49BD977CB8E}">
      <dgm:prSet/>
      <dgm:spPr/>
      <dgm:t>
        <a:bodyPr/>
        <a:lstStyle/>
        <a:p>
          <a:endParaRPr lang="en-US"/>
        </a:p>
      </dgm:t>
    </dgm:pt>
    <dgm:pt modelId="{596F87FA-4F3F-443E-B6E2-28B2D9CA4230}" type="sibTrans" cxnId="{723AC43C-427D-4683-9F91-A49BD977CB8E}">
      <dgm:prSet/>
      <dgm:spPr/>
      <dgm:t>
        <a:bodyPr/>
        <a:lstStyle/>
        <a:p>
          <a:endParaRPr lang="en-US"/>
        </a:p>
      </dgm:t>
    </dgm:pt>
    <dgm:pt modelId="{7CA6E3A3-4FC0-4E32-8C9E-2D629464CBED}">
      <dgm:prSet/>
      <dgm:spPr/>
      <dgm:t>
        <a:bodyPr/>
        <a:lstStyle/>
        <a:p>
          <a:r>
            <a:rPr lang="en-US"/>
            <a:t>4.	Write debug code</a:t>
          </a:r>
        </a:p>
      </dgm:t>
    </dgm:pt>
    <dgm:pt modelId="{12474963-C28C-48DC-A164-D41A74690927}" type="parTrans" cxnId="{B9E712BB-5399-4E41-8760-B507C63D418C}">
      <dgm:prSet/>
      <dgm:spPr/>
      <dgm:t>
        <a:bodyPr/>
        <a:lstStyle/>
        <a:p>
          <a:endParaRPr lang="en-US"/>
        </a:p>
      </dgm:t>
    </dgm:pt>
    <dgm:pt modelId="{21641D03-D2B8-4139-A709-9ADD1B3F5C9E}" type="sibTrans" cxnId="{B9E712BB-5399-4E41-8760-B507C63D418C}">
      <dgm:prSet/>
      <dgm:spPr/>
      <dgm:t>
        <a:bodyPr/>
        <a:lstStyle/>
        <a:p>
          <a:endParaRPr lang="en-US"/>
        </a:p>
      </dgm:t>
    </dgm:pt>
    <dgm:pt modelId="{131B10D1-4A25-4F59-BE48-84F913FE287D}">
      <dgm:prSet/>
      <dgm:spPr/>
      <dgm:t>
        <a:bodyPr/>
        <a:lstStyle/>
        <a:p>
          <a:r>
            <a:rPr lang="en-US"/>
            <a:t>5.	Design decision: threads &amp; stages</a:t>
          </a:r>
        </a:p>
      </dgm:t>
    </dgm:pt>
    <dgm:pt modelId="{BE1E5062-8C9B-489B-AC9D-1C925D4949B3}" type="parTrans" cxnId="{F8C19E81-0025-49B1-B2E8-45C2F4D771CC}">
      <dgm:prSet/>
      <dgm:spPr/>
      <dgm:t>
        <a:bodyPr/>
        <a:lstStyle/>
        <a:p>
          <a:endParaRPr lang="en-US"/>
        </a:p>
      </dgm:t>
    </dgm:pt>
    <dgm:pt modelId="{DAC30230-41B5-49C0-8A80-446E6326A6B4}" type="sibTrans" cxnId="{F8C19E81-0025-49B1-B2E8-45C2F4D771CC}">
      <dgm:prSet/>
      <dgm:spPr/>
      <dgm:t>
        <a:bodyPr/>
        <a:lstStyle/>
        <a:p>
          <a:endParaRPr lang="en-US"/>
        </a:p>
      </dgm:t>
    </dgm:pt>
    <dgm:pt modelId="{B2B7A1AF-6278-45D4-9D1A-FF8DF29E52D7}">
      <dgm:prSet/>
      <dgm:spPr/>
      <dgm:t>
        <a:bodyPr/>
        <a:lstStyle/>
        <a:p>
          <a:r>
            <a:rPr lang="en-US"/>
            <a:t>6.	Implementation Plan</a:t>
          </a:r>
        </a:p>
      </dgm:t>
    </dgm:pt>
    <dgm:pt modelId="{26DD00A6-4BCC-4FA5-B950-6486282C18D7}" type="parTrans" cxnId="{9D90F7A9-D079-4071-B82F-5DF9881C759E}">
      <dgm:prSet/>
      <dgm:spPr/>
      <dgm:t>
        <a:bodyPr/>
        <a:lstStyle/>
        <a:p>
          <a:endParaRPr lang="en-US"/>
        </a:p>
      </dgm:t>
    </dgm:pt>
    <dgm:pt modelId="{AA9AEDEF-1EA9-47E7-99C2-ECF5F2B162CA}" type="sibTrans" cxnId="{9D90F7A9-D079-4071-B82F-5DF9881C759E}">
      <dgm:prSet/>
      <dgm:spPr/>
      <dgm:t>
        <a:bodyPr/>
        <a:lstStyle/>
        <a:p>
          <a:endParaRPr lang="en-US"/>
        </a:p>
      </dgm:t>
    </dgm:pt>
    <dgm:pt modelId="{A89E7F46-7D8A-4CF3-A17A-41B901915A1F}">
      <dgm:prSet/>
      <dgm:spPr/>
      <dgm:t>
        <a:bodyPr/>
        <a:lstStyle/>
        <a:p>
          <a:r>
            <a:rPr lang="en-US"/>
            <a:t>7.	Implementation</a:t>
          </a:r>
        </a:p>
      </dgm:t>
    </dgm:pt>
    <dgm:pt modelId="{5C8F3F24-EBB5-4BCE-A370-5755B5143C7E}" type="parTrans" cxnId="{521501B0-641F-4F8C-B283-4F7A07BD2000}">
      <dgm:prSet/>
      <dgm:spPr/>
      <dgm:t>
        <a:bodyPr/>
        <a:lstStyle/>
        <a:p>
          <a:endParaRPr lang="en-US"/>
        </a:p>
      </dgm:t>
    </dgm:pt>
    <dgm:pt modelId="{70DE4742-A001-4664-ABEB-E438B059CB12}" type="sibTrans" cxnId="{521501B0-641F-4F8C-B283-4F7A07BD2000}">
      <dgm:prSet/>
      <dgm:spPr/>
      <dgm:t>
        <a:bodyPr/>
        <a:lstStyle/>
        <a:p>
          <a:endParaRPr lang="en-US"/>
        </a:p>
      </dgm:t>
    </dgm:pt>
    <dgm:pt modelId="{561A0963-C3D8-4E73-A7B2-62D24CE0F5DC}" type="pres">
      <dgm:prSet presAssocID="{68CE5DAE-2FD4-4B20-829A-313F5E641138}" presName="root" presStyleCnt="0">
        <dgm:presLayoutVars>
          <dgm:dir/>
          <dgm:resizeHandles val="exact"/>
        </dgm:presLayoutVars>
      </dgm:prSet>
      <dgm:spPr/>
    </dgm:pt>
    <dgm:pt modelId="{EB28C76A-9C4E-4CBE-90E8-99D62EB01A71}" type="pres">
      <dgm:prSet presAssocID="{DEE153E5-AADD-4203-A658-BB06DA646B10}" presName="compNode" presStyleCnt="0"/>
      <dgm:spPr/>
    </dgm:pt>
    <dgm:pt modelId="{049228D0-8017-45C5-9D4C-4CBA049605E3}" type="pres">
      <dgm:prSet presAssocID="{DEE153E5-AADD-4203-A658-BB06DA646B10}" presName="bgRect" presStyleLbl="bgShp" presStyleIdx="0" presStyleCnt="7"/>
      <dgm:spPr/>
    </dgm:pt>
    <dgm:pt modelId="{8C8B9AD3-2EA4-46F3-BE35-4BAB00DA0A06}" type="pres">
      <dgm:prSet presAssocID="{DEE153E5-AADD-4203-A658-BB06DA646B10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6A94031D-E1DC-431E-8F90-D73CB22E48BC}" type="pres">
      <dgm:prSet presAssocID="{DEE153E5-AADD-4203-A658-BB06DA646B10}" presName="spaceRect" presStyleCnt="0"/>
      <dgm:spPr/>
    </dgm:pt>
    <dgm:pt modelId="{6B74A4CB-25CF-4E0F-ABAF-DA5E2FED8458}" type="pres">
      <dgm:prSet presAssocID="{DEE153E5-AADD-4203-A658-BB06DA646B10}" presName="parTx" presStyleLbl="revTx" presStyleIdx="0" presStyleCnt="7">
        <dgm:presLayoutVars>
          <dgm:chMax val="0"/>
          <dgm:chPref val="0"/>
        </dgm:presLayoutVars>
      </dgm:prSet>
      <dgm:spPr/>
    </dgm:pt>
    <dgm:pt modelId="{86FD3979-0C8F-47E5-BDE0-442133836C4B}" type="pres">
      <dgm:prSet presAssocID="{43E113A0-654B-44A7-8918-0E1D2E071775}" presName="sibTrans" presStyleCnt="0"/>
      <dgm:spPr/>
    </dgm:pt>
    <dgm:pt modelId="{9DBC4FAD-F166-466E-A571-780DE6FF993F}" type="pres">
      <dgm:prSet presAssocID="{7440F8AC-A9C7-40B7-A1A9-CE0106F9A020}" presName="compNode" presStyleCnt="0"/>
      <dgm:spPr/>
    </dgm:pt>
    <dgm:pt modelId="{460F5163-1AD1-4D0A-8BDC-8412318FD2B4}" type="pres">
      <dgm:prSet presAssocID="{7440F8AC-A9C7-40B7-A1A9-CE0106F9A020}" presName="bgRect" presStyleLbl="bgShp" presStyleIdx="1" presStyleCnt="7"/>
      <dgm:spPr/>
    </dgm:pt>
    <dgm:pt modelId="{5ABA4E84-09CF-4D9F-87EC-6C3EEBFCCC51}" type="pres">
      <dgm:prSet presAssocID="{7440F8AC-A9C7-40B7-A1A9-CE0106F9A02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ela"/>
        </a:ext>
      </dgm:extLst>
    </dgm:pt>
    <dgm:pt modelId="{3DC87F86-B4FB-40ED-ACB8-E7617CBD75C8}" type="pres">
      <dgm:prSet presAssocID="{7440F8AC-A9C7-40B7-A1A9-CE0106F9A020}" presName="spaceRect" presStyleCnt="0"/>
      <dgm:spPr/>
    </dgm:pt>
    <dgm:pt modelId="{4886E7A6-84CE-425A-8B03-AC3F68C91B40}" type="pres">
      <dgm:prSet presAssocID="{7440F8AC-A9C7-40B7-A1A9-CE0106F9A020}" presName="parTx" presStyleLbl="revTx" presStyleIdx="1" presStyleCnt="7">
        <dgm:presLayoutVars>
          <dgm:chMax val="0"/>
          <dgm:chPref val="0"/>
        </dgm:presLayoutVars>
      </dgm:prSet>
      <dgm:spPr/>
    </dgm:pt>
    <dgm:pt modelId="{BC9E5684-47D2-42BA-98E0-77A8A4CC7C19}" type="pres">
      <dgm:prSet presAssocID="{90DBD6D7-883F-4372-A64D-8468D3F61C57}" presName="sibTrans" presStyleCnt="0"/>
      <dgm:spPr/>
    </dgm:pt>
    <dgm:pt modelId="{9CAC5C29-9417-453F-8F2D-CF898C555710}" type="pres">
      <dgm:prSet presAssocID="{1061D1E9-BE40-43C6-B3F3-49A08F3C4B47}" presName="compNode" presStyleCnt="0"/>
      <dgm:spPr/>
    </dgm:pt>
    <dgm:pt modelId="{06FBF26A-A7B5-43EC-AB15-C088052E92DD}" type="pres">
      <dgm:prSet presAssocID="{1061D1E9-BE40-43C6-B3F3-49A08F3C4B47}" presName="bgRect" presStyleLbl="bgShp" presStyleIdx="2" presStyleCnt="7"/>
      <dgm:spPr/>
    </dgm:pt>
    <dgm:pt modelId="{97B6159E-653B-42C4-8A2B-151F051089E5}" type="pres">
      <dgm:prSet presAssocID="{1061D1E9-BE40-43C6-B3F3-49A08F3C4B4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A7BB77B-9B0F-408B-A473-F676DD7BB6DD}" type="pres">
      <dgm:prSet presAssocID="{1061D1E9-BE40-43C6-B3F3-49A08F3C4B47}" presName="spaceRect" presStyleCnt="0"/>
      <dgm:spPr/>
    </dgm:pt>
    <dgm:pt modelId="{062C4D05-54CB-40D3-A49C-30E550E23A4F}" type="pres">
      <dgm:prSet presAssocID="{1061D1E9-BE40-43C6-B3F3-49A08F3C4B47}" presName="parTx" presStyleLbl="revTx" presStyleIdx="2" presStyleCnt="7">
        <dgm:presLayoutVars>
          <dgm:chMax val="0"/>
          <dgm:chPref val="0"/>
        </dgm:presLayoutVars>
      </dgm:prSet>
      <dgm:spPr/>
    </dgm:pt>
    <dgm:pt modelId="{77D85738-3320-47D4-85CD-F6C1DE85B248}" type="pres">
      <dgm:prSet presAssocID="{596F87FA-4F3F-443E-B6E2-28B2D9CA4230}" presName="sibTrans" presStyleCnt="0"/>
      <dgm:spPr/>
    </dgm:pt>
    <dgm:pt modelId="{B575615C-8D85-4679-8CD6-1AF629A061B6}" type="pres">
      <dgm:prSet presAssocID="{7CA6E3A3-4FC0-4E32-8C9E-2D629464CBED}" presName="compNode" presStyleCnt="0"/>
      <dgm:spPr/>
    </dgm:pt>
    <dgm:pt modelId="{297B6530-E1BE-4371-AE94-7522268A0073}" type="pres">
      <dgm:prSet presAssocID="{7CA6E3A3-4FC0-4E32-8C9E-2D629464CBED}" presName="bgRect" presStyleLbl="bgShp" presStyleIdx="3" presStyleCnt="7"/>
      <dgm:spPr/>
    </dgm:pt>
    <dgm:pt modelId="{F60C84CB-403C-405A-ADE5-4D38418548B0}" type="pres">
      <dgm:prSet presAssocID="{7CA6E3A3-4FC0-4E32-8C9E-2D629464CBED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ns"/>
        </a:ext>
      </dgm:extLst>
    </dgm:pt>
    <dgm:pt modelId="{A4BD82A5-6E8D-41CF-BD51-76561C9829D9}" type="pres">
      <dgm:prSet presAssocID="{7CA6E3A3-4FC0-4E32-8C9E-2D629464CBED}" presName="spaceRect" presStyleCnt="0"/>
      <dgm:spPr/>
    </dgm:pt>
    <dgm:pt modelId="{4C094E5C-A263-4F57-8556-8EA40BB09370}" type="pres">
      <dgm:prSet presAssocID="{7CA6E3A3-4FC0-4E32-8C9E-2D629464CBED}" presName="parTx" presStyleLbl="revTx" presStyleIdx="3" presStyleCnt="7">
        <dgm:presLayoutVars>
          <dgm:chMax val="0"/>
          <dgm:chPref val="0"/>
        </dgm:presLayoutVars>
      </dgm:prSet>
      <dgm:spPr/>
    </dgm:pt>
    <dgm:pt modelId="{EDE1EEF1-155F-4284-B025-B9CA82878389}" type="pres">
      <dgm:prSet presAssocID="{21641D03-D2B8-4139-A709-9ADD1B3F5C9E}" presName="sibTrans" presStyleCnt="0"/>
      <dgm:spPr/>
    </dgm:pt>
    <dgm:pt modelId="{73446ECF-C775-4D12-9A73-337259982D81}" type="pres">
      <dgm:prSet presAssocID="{131B10D1-4A25-4F59-BE48-84F913FE287D}" presName="compNode" presStyleCnt="0"/>
      <dgm:spPr/>
    </dgm:pt>
    <dgm:pt modelId="{B94D6C96-655F-4724-B898-7D8C1F34757B}" type="pres">
      <dgm:prSet presAssocID="{131B10D1-4A25-4F59-BE48-84F913FE287D}" presName="bgRect" presStyleLbl="bgShp" presStyleIdx="4" presStyleCnt="7"/>
      <dgm:spPr/>
    </dgm:pt>
    <dgm:pt modelId="{8B444AB2-A481-4031-8A4E-BA154FA12E1F}" type="pres">
      <dgm:prSet presAssocID="{131B10D1-4A25-4F59-BE48-84F913FE287D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inito"/>
        </a:ext>
      </dgm:extLst>
    </dgm:pt>
    <dgm:pt modelId="{401BEE39-4559-4F16-AF85-3E310ADD733C}" type="pres">
      <dgm:prSet presAssocID="{131B10D1-4A25-4F59-BE48-84F913FE287D}" presName="spaceRect" presStyleCnt="0"/>
      <dgm:spPr/>
    </dgm:pt>
    <dgm:pt modelId="{ECC660EA-E303-464C-8BCB-1E1CEB6475F0}" type="pres">
      <dgm:prSet presAssocID="{131B10D1-4A25-4F59-BE48-84F913FE287D}" presName="parTx" presStyleLbl="revTx" presStyleIdx="4" presStyleCnt="7">
        <dgm:presLayoutVars>
          <dgm:chMax val="0"/>
          <dgm:chPref val="0"/>
        </dgm:presLayoutVars>
      </dgm:prSet>
      <dgm:spPr/>
    </dgm:pt>
    <dgm:pt modelId="{CC563BAA-5632-4E61-B4F2-2954C3151B00}" type="pres">
      <dgm:prSet presAssocID="{DAC30230-41B5-49C0-8A80-446E6326A6B4}" presName="sibTrans" presStyleCnt="0"/>
      <dgm:spPr/>
    </dgm:pt>
    <dgm:pt modelId="{32DFBCBA-0B62-4C52-A80F-197078CD7FDF}" type="pres">
      <dgm:prSet presAssocID="{B2B7A1AF-6278-45D4-9D1A-FF8DF29E52D7}" presName="compNode" presStyleCnt="0"/>
      <dgm:spPr/>
    </dgm:pt>
    <dgm:pt modelId="{79360095-6E01-45C4-AFA3-C6D2796B1610}" type="pres">
      <dgm:prSet presAssocID="{B2B7A1AF-6278-45D4-9D1A-FF8DF29E52D7}" presName="bgRect" presStyleLbl="bgShp" presStyleIdx="5" presStyleCnt="7"/>
      <dgm:spPr/>
    </dgm:pt>
    <dgm:pt modelId="{C082ECCA-394E-4AF7-8944-C28E00283828}" type="pres">
      <dgm:prSet presAssocID="{B2B7A1AF-6278-45D4-9D1A-FF8DF29E52D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união"/>
        </a:ext>
      </dgm:extLst>
    </dgm:pt>
    <dgm:pt modelId="{9A5AF661-98AE-422D-A582-CB40AC2C56A7}" type="pres">
      <dgm:prSet presAssocID="{B2B7A1AF-6278-45D4-9D1A-FF8DF29E52D7}" presName="spaceRect" presStyleCnt="0"/>
      <dgm:spPr/>
    </dgm:pt>
    <dgm:pt modelId="{BEB44890-6B1A-47C8-96EE-6ABE84DD7A59}" type="pres">
      <dgm:prSet presAssocID="{B2B7A1AF-6278-45D4-9D1A-FF8DF29E52D7}" presName="parTx" presStyleLbl="revTx" presStyleIdx="5" presStyleCnt="7">
        <dgm:presLayoutVars>
          <dgm:chMax val="0"/>
          <dgm:chPref val="0"/>
        </dgm:presLayoutVars>
      </dgm:prSet>
      <dgm:spPr/>
    </dgm:pt>
    <dgm:pt modelId="{75BD2E66-05B2-4766-8E94-0C10594DF5EC}" type="pres">
      <dgm:prSet presAssocID="{AA9AEDEF-1EA9-47E7-99C2-ECF5F2B162CA}" presName="sibTrans" presStyleCnt="0"/>
      <dgm:spPr/>
    </dgm:pt>
    <dgm:pt modelId="{74490DEE-63C4-4820-B227-0735CA692D5A}" type="pres">
      <dgm:prSet presAssocID="{A89E7F46-7D8A-4CF3-A17A-41B901915A1F}" presName="compNode" presStyleCnt="0"/>
      <dgm:spPr/>
    </dgm:pt>
    <dgm:pt modelId="{461F1C65-0CD0-4001-8501-C09CB292537C}" type="pres">
      <dgm:prSet presAssocID="{A89E7F46-7D8A-4CF3-A17A-41B901915A1F}" presName="bgRect" presStyleLbl="bgShp" presStyleIdx="6" presStyleCnt="7"/>
      <dgm:spPr/>
    </dgm:pt>
    <dgm:pt modelId="{37067824-5C52-445D-B916-79FB2C468C47}" type="pres">
      <dgm:prSet presAssocID="{A89E7F46-7D8A-4CF3-A17A-41B901915A1F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quia"/>
        </a:ext>
      </dgm:extLst>
    </dgm:pt>
    <dgm:pt modelId="{A449FB0A-A641-48F9-93FA-BE18FC5F2413}" type="pres">
      <dgm:prSet presAssocID="{A89E7F46-7D8A-4CF3-A17A-41B901915A1F}" presName="spaceRect" presStyleCnt="0"/>
      <dgm:spPr/>
    </dgm:pt>
    <dgm:pt modelId="{87DCBB4F-620C-44B9-9EE2-F1501F6C368E}" type="pres">
      <dgm:prSet presAssocID="{A89E7F46-7D8A-4CF3-A17A-41B901915A1F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AE6AC20F-36D7-40CF-AFAB-9526C63B9DB6}" type="presOf" srcId="{1061D1E9-BE40-43C6-B3F3-49A08F3C4B47}" destId="{062C4D05-54CB-40D3-A49C-30E550E23A4F}" srcOrd="0" destOrd="0" presId="urn:microsoft.com/office/officeart/2018/2/layout/IconVerticalSolidList"/>
    <dgm:cxn modelId="{6A45F417-E929-4E38-B32E-70EAF640006B}" type="presOf" srcId="{131B10D1-4A25-4F59-BE48-84F913FE287D}" destId="{ECC660EA-E303-464C-8BCB-1E1CEB6475F0}" srcOrd="0" destOrd="0" presId="urn:microsoft.com/office/officeart/2018/2/layout/IconVerticalSolidList"/>
    <dgm:cxn modelId="{1CA0AC2A-14F1-4617-B3BB-D523520CA885}" type="presOf" srcId="{68CE5DAE-2FD4-4B20-829A-313F5E641138}" destId="{561A0963-C3D8-4E73-A7B2-62D24CE0F5DC}" srcOrd="0" destOrd="0" presId="urn:microsoft.com/office/officeart/2018/2/layout/IconVerticalSolidList"/>
    <dgm:cxn modelId="{FB906839-5AE6-4644-9245-705FCC7046FB}" type="presOf" srcId="{B2B7A1AF-6278-45D4-9D1A-FF8DF29E52D7}" destId="{BEB44890-6B1A-47C8-96EE-6ABE84DD7A59}" srcOrd="0" destOrd="0" presId="urn:microsoft.com/office/officeart/2018/2/layout/IconVerticalSolidList"/>
    <dgm:cxn modelId="{723AC43C-427D-4683-9F91-A49BD977CB8E}" srcId="{68CE5DAE-2FD4-4B20-829A-313F5E641138}" destId="{1061D1E9-BE40-43C6-B3F3-49A08F3C4B47}" srcOrd="2" destOrd="0" parTransId="{9427E69D-D647-4ADF-B495-4A83A1E7F25F}" sibTransId="{596F87FA-4F3F-443E-B6E2-28B2D9CA4230}"/>
    <dgm:cxn modelId="{6EE6E55B-91EF-4DFC-AF43-C0C51650893C}" type="presOf" srcId="{DEE153E5-AADD-4203-A658-BB06DA646B10}" destId="{6B74A4CB-25CF-4E0F-ABAF-DA5E2FED8458}" srcOrd="0" destOrd="0" presId="urn:microsoft.com/office/officeart/2018/2/layout/IconVerticalSolidList"/>
    <dgm:cxn modelId="{E27AEB49-2A23-4C43-AA4D-88B894E8CA73}" type="presOf" srcId="{7CA6E3A3-4FC0-4E32-8C9E-2D629464CBED}" destId="{4C094E5C-A263-4F57-8556-8EA40BB09370}" srcOrd="0" destOrd="0" presId="urn:microsoft.com/office/officeart/2018/2/layout/IconVerticalSolidList"/>
    <dgm:cxn modelId="{6DC9E156-CD8B-417E-B389-342895A0DBD8}" srcId="{68CE5DAE-2FD4-4B20-829A-313F5E641138}" destId="{DEE153E5-AADD-4203-A658-BB06DA646B10}" srcOrd="0" destOrd="0" parTransId="{F7267C3C-E120-4205-81B7-CF7063EF89CE}" sibTransId="{43E113A0-654B-44A7-8918-0E1D2E071775}"/>
    <dgm:cxn modelId="{F8C19E81-0025-49B1-B2E8-45C2F4D771CC}" srcId="{68CE5DAE-2FD4-4B20-829A-313F5E641138}" destId="{131B10D1-4A25-4F59-BE48-84F913FE287D}" srcOrd="4" destOrd="0" parTransId="{BE1E5062-8C9B-489B-AC9D-1C925D4949B3}" sibTransId="{DAC30230-41B5-49C0-8A80-446E6326A6B4}"/>
    <dgm:cxn modelId="{9D90F7A9-D079-4071-B82F-5DF9881C759E}" srcId="{68CE5DAE-2FD4-4B20-829A-313F5E641138}" destId="{B2B7A1AF-6278-45D4-9D1A-FF8DF29E52D7}" srcOrd="5" destOrd="0" parTransId="{26DD00A6-4BCC-4FA5-B950-6486282C18D7}" sibTransId="{AA9AEDEF-1EA9-47E7-99C2-ECF5F2B162CA}"/>
    <dgm:cxn modelId="{521501B0-641F-4F8C-B283-4F7A07BD2000}" srcId="{68CE5DAE-2FD4-4B20-829A-313F5E641138}" destId="{A89E7F46-7D8A-4CF3-A17A-41B901915A1F}" srcOrd="6" destOrd="0" parTransId="{5C8F3F24-EBB5-4BCE-A370-5755B5143C7E}" sibTransId="{70DE4742-A001-4664-ABEB-E438B059CB12}"/>
    <dgm:cxn modelId="{9DA426B0-58CA-4B26-A0B8-43E0E7FBC8A1}" type="presOf" srcId="{7440F8AC-A9C7-40B7-A1A9-CE0106F9A020}" destId="{4886E7A6-84CE-425A-8B03-AC3F68C91B40}" srcOrd="0" destOrd="0" presId="urn:microsoft.com/office/officeart/2018/2/layout/IconVerticalSolidList"/>
    <dgm:cxn modelId="{50FA4BB1-CDFA-42EC-9AB1-EFF198C940F9}" srcId="{68CE5DAE-2FD4-4B20-829A-313F5E641138}" destId="{7440F8AC-A9C7-40B7-A1A9-CE0106F9A020}" srcOrd="1" destOrd="0" parTransId="{DACDB473-C6CA-4D39-9C16-50A63A440E58}" sibTransId="{90DBD6D7-883F-4372-A64D-8468D3F61C57}"/>
    <dgm:cxn modelId="{B9E712BB-5399-4E41-8760-B507C63D418C}" srcId="{68CE5DAE-2FD4-4B20-829A-313F5E641138}" destId="{7CA6E3A3-4FC0-4E32-8C9E-2D629464CBED}" srcOrd="3" destOrd="0" parTransId="{12474963-C28C-48DC-A164-D41A74690927}" sibTransId="{21641D03-D2B8-4139-A709-9ADD1B3F5C9E}"/>
    <dgm:cxn modelId="{E2ED0FE6-5E03-418F-A1BB-AF1B98F620D8}" type="presOf" srcId="{A89E7F46-7D8A-4CF3-A17A-41B901915A1F}" destId="{87DCBB4F-620C-44B9-9EE2-F1501F6C368E}" srcOrd="0" destOrd="0" presId="urn:microsoft.com/office/officeart/2018/2/layout/IconVerticalSolidList"/>
    <dgm:cxn modelId="{209D923B-D22C-4F7D-AE80-B0894A1D7F53}" type="presParOf" srcId="{561A0963-C3D8-4E73-A7B2-62D24CE0F5DC}" destId="{EB28C76A-9C4E-4CBE-90E8-99D62EB01A71}" srcOrd="0" destOrd="0" presId="urn:microsoft.com/office/officeart/2018/2/layout/IconVerticalSolidList"/>
    <dgm:cxn modelId="{8E080258-177C-40BC-A5CE-88FB8DD83D6E}" type="presParOf" srcId="{EB28C76A-9C4E-4CBE-90E8-99D62EB01A71}" destId="{049228D0-8017-45C5-9D4C-4CBA049605E3}" srcOrd="0" destOrd="0" presId="urn:microsoft.com/office/officeart/2018/2/layout/IconVerticalSolidList"/>
    <dgm:cxn modelId="{79486B6B-A1AE-442C-AE66-EE561B246CEF}" type="presParOf" srcId="{EB28C76A-9C4E-4CBE-90E8-99D62EB01A71}" destId="{8C8B9AD3-2EA4-46F3-BE35-4BAB00DA0A06}" srcOrd="1" destOrd="0" presId="urn:microsoft.com/office/officeart/2018/2/layout/IconVerticalSolidList"/>
    <dgm:cxn modelId="{0CF94FA3-A599-4FE6-8572-A6DFDE95766C}" type="presParOf" srcId="{EB28C76A-9C4E-4CBE-90E8-99D62EB01A71}" destId="{6A94031D-E1DC-431E-8F90-D73CB22E48BC}" srcOrd="2" destOrd="0" presId="urn:microsoft.com/office/officeart/2018/2/layout/IconVerticalSolidList"/>
    <dgm:cxn modelId="{5E67CF8C-2314-4B8E-B2DB-C2C40D663F36}" type="presParOf" srcId="{EB28C76A-9C4E-4CBE-90E8-99D62EB01A71}" destId="{6B74A4CB-25CF-4E0F-ABAF-DA5E2FED8458}" srcOrd="3" destOrd="0" presId="urn:microsoft.com/office/officeart/2018/2/layout/IconVerticalSolidList"/>
    <dgm:cxn modelId="{B0D2718E-5E0C-4FFC-985D-14C1610E7839}" type="presParOf" srcId="{561A0963-C3D8-4E73-A7B2-62D24CE0F5DC}" destId="{86FD3979-0C8F-47E5-BDE0-442133836C4B}" srcOrd="1" destOrd="0" presId="urn:microsoft.com/office/officeart/2018/2/layout/IconVerticalSolidList"/>
    <dgm:cxn modelId="{811DBDB0-E27E-455D-8D30-850D4B7CAD61}" type="presParOf" srcId="{561A0963-C3D8-4E73-A7B2-62D24CE0F5DC}" destId="{9DBC4FAD-F166-466E-A571-780DE6FF993F}" srcOrd="2" destOrd="0" presId="urn:microsoft.com/office/officeart/2018/2/layout/IconVerticalSolidList"/>
    <dgm:cxn modelId="{7D1D04E1-FC97-409D-82D5-65EEDD6D5567}" type="presParOf" srcId="{9DBC4FAD-F166-466E-A571-780DE6FF993F}" destId="{460F5163-1AD1-4D0A-8BDC-8412318FD2B4}" srcOrd="0" destOrd="0" presId="urn:microsoft.com/office/officeart/2018/2/layout/IconVerticalSolidList"/>
    <dgm:cxn modelId="{D27FABA2-B8E9-4F85-B87F-8735B6DC55EC}" type="presParOf" srcId="{9DBC4FAD-F166-466E-A571-780DE6FF993F}" destId="{5ABA4E84-09CF-4D9F-87EC-6C3EEBFCCC51}" srcOrd="1" destOrd="0" presId="urn:microsoft.com/office/officeart/2018/2/layout/IconVerticalSolidList"/>
    <dgm:cxn modelId="{45459A4D-6413-4746-B9AB-2BBEFDEBFD90}" type="presParOf" srcId="{9DBC4FAD-F166-466E-A571-780DE6FF993F}" destId="{3DC87F86-B4FB-40ED-ACB8-E7617CBD75C8}" srcOrd="2" destOrd="0" presId="urn:microsoft.com/office/officeart/2018/2/layout/IconVerticalSolidList"/>
    <dgm:cxn modelId="{A5788A7D-2232-483C-AB5E-61F0209D8C33}" type="presParOf" srcId="{9DBC4FAD-F166-466E-A571-780DE6FF993F}" destId="{4886E7A6-84CE-425A-8B03-AC3F68C91B40}" srcOrd="3" destOrd="0" presId="urn:microsoft.com/office/officeart/2018/2/layout/IconVerticalSolidList"/>
    <dgm:cxn modelId="{8A53E917-41B7-493B-B6D6-3C058CEA9BB1}" type="presParOf" srcId="{561A0963-C3D8-4E73-A7B2-62D24CE0F5DC}" destId="{BC9E5684-47D2-42BA-98E0-77A8A4CC7C19}" srcOrd="3" destOrd="0" presId="urn:microsoft.com/office/officeart/2018/2/layout/IconVerticalSolidList"/>
    <dgm:cxn modelId="{E38260CC-031F-4A41-9438-41543369D794}" type="presParOf" srcId="{561A0963-C3D8-4E73-A7B2-62D24CE0F5DC}" destId="{9CAC5C29-9417-453F-8F2D-CF898C555710}" srcOrd="4" destOrd="0" presId="urn:microsoft.com/office/officeart/2018/2/layout/IconVerticalSolidList"/>
    <dgm:cxn modelId="{494A72E5-2D55-4A02-B026-38C4E64A3800}" type="presParOf" srcId="{9CAC5C29-9417-453F-8F2D-CF898C555710}" destId="{06FBF26A-A7B5-43EC-AB15-C088052E92DD}" srcOrd="0" destOrd="0" presId="urn:microsoft.com/office/officeart/2018/2/layout/IconVerticalSolidList"/>
    <dgm:cxn modelId="{8A08C545-966D-47EF-BEF9-B3063AA76986}" type="presParOf" srcId="{9CAC5C29-9417-453F-8F2D-CF898C555710}" destId="{97B6159E-653B-42C4-8A2B-151F051089E5}" srcOrd="1" destOrd="0" presId="urn:microsoft.com/office/officeart/2018/2/layout/IconVerticalSolidList"/>
    <dgm:cxn modelId="{51A4D669-0937-4293-B87C-7D1F18921196}" type="presParOf" srcId="{9CAC5C29-9417-453F-8F2D-CF898C555710}" destId="{4A7BB77B-9B0F-408B-A473-F676DD7BB6DD}" srcOrd="2" destOrd="0" presId="urn:microsoft.com/office/officeart/2018/2/layout/IconVerticalSolidList"/>
    <dgm:cxn modelId="{F1E978D6-156D-4272-A398-193DF4F2BEB0}" type="presParOf" srcId="{9CAC5C29-9417-453F-8F2D-CF898C555710}" destId="{062C4D05-54CB-40D3-A49C-30E550E23A4F}" srcOrd="3" destOrd="0" presId="urn:microsoft.com/office/officeart/2018/2/layout/IconVerticalSolidList"/>
    <dgm:cxn modelId="{AB0252F9-3A01-40C5-8B91-98C1CE68A28E}" type="presParOf" srcId="{561A0963-C3D8-4E73-A7B2-62D24CE0F5DC}" destId="{77D85738-3320-47D4-85CD-F6C1DE85B248}" srcOrd="5" destOrd="0" presId="urn:microsoft.com/office/officeart/2018/2/layout/IconVerticalSolidList"/>
    <dgm:cxn modelId="{7322E8B0-8B01-4EED-81C6-DA27EC4D5DDE}" type="presParOf" srcId="{561A0963-C3D8-4E73-A7B2-62D24CE0F5DC}" destId="{B575615C-8D85-4679-8CD6-1AF629A061B6}" srcOrd="6" destOrd="0" presId="urn:microsoft.com/office/officeart/2018/2/layout/IconVerticalSolidList"/>
    <dgm:cxn modelId="{6BCFC8BF-AE86-489B-A9A5-29683CBF5093}" type="presParOf" srcId="{B575615C-8D85-4679-8CD6-1AF629A061B6}" destId="{297B6530-E1BE-4371-AE94-7522268A0073}" srcOrd="0" destOrd="0" presId="urn:microsoft.com/office/officeart/2018/2/layout/IconVerticalSolidList"/>
    <dgm:cxn modelId="{FA4E0B26-7DBB-4593-A936-71407E9501B2}" type="presParOf" srcId="{B575615C-8D85-4679-8CD6-1AF629A061B6}" destId="{F60C84CB-403C-405A-ADE5-4D38418548B0}" srcOrd="1" destOrd="0" presId="urn:microsoft.com/office/officeart/2018/2/layout/IconVerticalSolidList"/>
    <dgm:cxn modelId="{35F644A0-AFDD-47A6-A63B-248C7B13E373}" type="presParOf" srcId="{B575615C-8D85-4679-8CD6-1AF629A061B6}" destId="{A4BD82A5-6E8D-41CF-BD51-76561C9829D9}" srcOrd="2" destOrd="0" presId="urn:microsoft.com/office/officeart/2018/2/layout/IconVerticalSolidList"/>
    <dgm:cxn modelId="{377DF77D-3BE8-4935-91AD-A97A06F2CB5E}" type="presParOf" srcId="{B575615C-8D85-4679-8CD6-1AF629A061B6}" destId="{4C094E5C-A263-4F57-8556-8EA40BB09370}" srcOrd="3" destOrd="0" presId="urn:microsoft.com/office/officeart/2018/2/layout/IconVerticalSolidList"/>
    <dgm:cxn modelId="{057D7C94-4AA4-4B08-AFD6-1616DE7DC8F0}" type="presParOf" srcId="{561A0963-C3D8-4E73-A7B2-62D24CE0F5DC}" destId="{EDE1EEF1-155F-4284-B025-B9CA82878389}" srcOrd="7" destOrd="0" presId="urn:microsoft.com/office/officeart/2018/2/layout/IconVerticalSolidList"/>
    <dgm:cxn modelId="{D82BC04E-747D-4E11-92E5-416D85398B4E}" type="presParOf" srcId="{561A0963-C3D8-4E73-A7B2-62D24CE0F5DC}" destId="{73446ECF-C775-4D12-9A73-337259982D81}" srcOrd="8" destOrd="0" presId="urn:microsoft.com/office/officeart/2018/2/layout/IconVerticalSolidList"/>
    <dgm:cxn modelId="{4CAA138A-6BC0-453C-8029-1D7AE82EABA5}" type="presParOf" srcId="{73446ECF-C775-4D12-9A73-337259982D81}" destId="{B94D6C96-655F-4724-B898-7D8C1F34757B}" srcOrd="0" destOrd="0" presId="urn:microsoft.com/office/officeart/2018/2/layout/IconVerticalSolidList"/>
    <dgm:cxn modelId="{34982A5F-C090-4F27-AC3B-51F2F56A677C}" type="presParOf" srcId="{73446ECF-C775-4D12-9A73-337259982D81}" destId="{8B444AB2-A481-4031-8A4E-BA154FA12E1F}" srcOrd="1" destOrd="0" presId="urn:microsoft.com/office/officeart/2018/2/layout/IconVerticalSolidList"/>
    <dgm:cxn modelId="{94D25AF6-3B23-4274-946C-53C10AD2621C}" type="presParOf" srcId="{73446ECF-C775-4D12-9A73-337259982D81}" destId="{401BEE39-4559-4F16-AF85-3E310ADD733C}" srcOrd="2" destOrd="0" presId="urn:microsoft.com/office/officeart/2018/2/layout/IconVerticalSolidList"/>
    <dgm:cxn modelId="{1A8022F0-323B-49EE-B03E-2C2A5A2678CC}" type="presParOf" srcId="{73446ECF-C775-4D12-9A73-337259982D81}" destId="{ECC660EA-E303-464C-8BCB-1E1CEB6475F0}" srcOrd="3" destOrd="0" presId="urn:microsoft.com/office/officeart/2018/2/layout/IconVerticalSolidList"/>
    <dgm:cxn modelId="{FD3E7624-2AEA-4D81-9823-EAD821063DC2}" type="presParOf" srcId="{561A0963-C3D8-4E73-A7B2-62D24CE0F5DC}" destId="{CC563BAA-5632-4E61-B4F2-2954C3151B00}" srcOrd="9" destOrd="0" presId="urn:microsoft.com/office/officeart/2018/2/layout/IconVerticalSolidList"/>
    <dgm:cxn modelId="{97271C06-F571-4B29-9AF6-8CF1F2D5AB04}" type="presParOf" srcId="{561A0963-C3D8-4E73-A7B2-62D24CE0F5DC}" destId="{32DFBCBA-0B62-4C52-A80F-197078CD7FDF}" srcOrd="10" destOrd="0" presId="urn:microsoft.com/office/officeart/2018/2/layout/IconVerticalSolidList"/>
    <dgm:cxn modelId="{7CFDC668-651B-4069-BB3B-AEFB1B962506}" type="presParOf" srcId="{32DFBCBA-0B62-4C52-A80F-197078CD7FDF}" destId="{79360095-6E01-45C4-AFA3-C6D2796B1610}" srcOrd="0" destOrd="0" presId="urn:microsoft.com/office/officeart/2018/2/layout/IconVerticalSolidList"/>
    <dgm:cxn modelId="{A7387ABC-7BF3-4F88-B1D0-ABEECD3CD295}" type="presParOf" srcId="{32DFBCBA-0B62-4C52-A80F-197078CD7FDF}" destId="{C082ECCA-394E-4AF7-8944-C28E00283828}" srcOrd="1" destOrd="0" presId="urn:microsoft.com/office/officeart/2018/2/layout/IconVerticalSolidList"/>
    <dgm:cxn modelId="{A0BF554F-A388-4BB2-B1DB-F788AF01616F}" type="presParOf" srcId="{32DFBCBA-0B62-4C52-A80F-197078CD7FDF}" destId="{9A5AF661-98AE-422D-A582-CB40AC2C56A7}" srcOrd="2" destOrd="0" presId="urn:microsoft.com/office/officeart/2018/2/layout/IconVerticalSolidList"/>
    <dgm:cxn modelId="{47CBA3E7-F274-4BB2-B4E8-A1956E3C28BC}" type="presParOf" srcId="{32DFBCBA-0B62-4C52-A80F-197078CD7FDF}" destId="{BEB44890-6B1A-47C8-96EE-6ABE84DD7A59}" srcOrd="3" destOrd="0" presId="urn:microsoft.com/office/officeart/2018/2/layout/IconVerticalSolidList"/>
    <dgm:cxn modelId="{895B4017-1D18-4EE4-87BB-A6D73B8951E7}" type="presParOf" srcId="{561A0963-C3D8-4E73-A7B2-62D24CE0F5DC}" destId="{75BD2E66-05B2-4766-8E94-0C10594DF5EC}" srcOrd="11" destOrd="0" presId="urn:microsoft.com/office/officeart/2018/2/layout/IconVerticalSolidList"/>
    <dgm:cxn modelId="{AE6DB5FB-A3C6-49D8-9CCC-2CA52A686EF7}" type="presParOf" srcId="{561A0963-C3D8-4E73-A7B2-62D24CE0F5DC}" destId="{74490DEE-63C4-4820-B227-0735CA692D5A}" srcOrd="12" destOrd="0" presId="urn:microsoft.com/office/officeart/2018/2/layout/IconVerticalSolidList"/>
    <dgm:cxn modelId="{8C14088D-773C-4ABB-82DB-5E98E011A1F9}" type="presParOf" srcId="{74490DEE-63C4-4820-B227-0735CA692D5A}" destId="{461F1C65-0CD0-4001-8501-C09CB292537C}" srcOrd="0" destOrd="0" presId="urn:microsoft.com/office/officeart/2018/2/layout/IconVerticalSolidList"/>
    <dgm:cxn modelId="{ACE0786F-6F13-4041-9A4C-DAF020C3CB6F}" type="presParOf" srcId="{74490DEE-63C4-4820-B227-0735CA692D5A}" destId="{37067824-5C52-445D-B916-79FB2C468C47}" srcOrd="1" destOrd="0" presId="urn:microsoft.com/office/officeart/2018/2/layout/IconVerticalSolidList"/>
    <dgm:cxn modelId="{EB4458AA-9E4E-4B8F-A78F-51CFB7C50C96}" type="presParOf" srcId="{74490DEE-63C4-4820-B227-0735CA692D5A}" destId="{A449FB0A-A641-48F9-93FA-BE18FC5F2413}" srcOrd="2" destOrd="0" presId="urn:microsoft.com/office/officeart/2018/2/layout/IconVerticalSolidList"/>
    <dgm:cxn modelId="{71EE17EC-793B-4292-BEAD-CCF5166B1739}" type="presParOf" srcId="{74490DEE-63C4-4820-B227-0735CA692D5A}" destId="{87DCBB4F-620C-44B9-9EE2-F1501F6C36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86F4D-5F29-4A63-BF87-3C5E24206D08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53E6B-CFA0-4CF1-AB7C-904790933C8D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/>
            <a:t>The projective Pipeline</a:t>
          </a:r>
          <a:endParaRPr lang="en-US" sz="2400" kern="1200"/>
        </a:p>
      </dsp:txBody>
      <dsp:txXfrm>
        <a:off x="417971" y="2644140"/>
        <a:ext cx="2889450" cy="720000"/>
      </dsp:txXfrm>
    </dsp:sp>
    <dsp:sp modelId="{8A860DEE-1347-4EA4-9CDF-DD0CBDB33E3B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AB7201-81AC-4FFE-837F-D1C13B6D864D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/>
            <a:t>Parallel implementation</a:t>
          </a:r>
          <a:endParaRPr lang="en-US" sz="2400" kern="1200"/>
        </a:p>
      </dsp:txBody>
      <dsp:txXfrm>
        <a:off x="3813075" y="2644140"/>
        <a:ext cx="2889450" cy="720000"/>
      </dsp:txXfrm>
    </dsp:sp>
    <dsp:sp modelId="{1C01FF04-509C-45B2-BDE5-0A3A2E4D0022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6FCD4-251C-49CC-BD3B-B02F38C63701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/>
            <a:t>Assignment 1</a:t>
          </a:r>
          <a:endParaRPr lang="en-US" sz="2400" kern="1200"/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903FA-2AE4-4E76-8CB4-2EA75B67CEDA}">
      <dsp:nvSpPr>
        <dsp:cNvPr id="0" name=""/>
        <dsp:cNvSpPr/>
      </dsp:nvSpPr>
      <dsp:spPr>
        <a:xfrm>
          <a:off x="2406" y="509060"/>
          <a:ext cx="2141388" cy="856555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Input</a:t>
          </a:r>
        </a:p>
      </dsp:txBody>
      <dsp:txXfrm>
        <a:off x="430684" y="509060"/>
        <a:ext cx="1284833" cy="856555"/>
      </dsp:txXfrm>
    </dsp:sp>
    <dsp:sp modelId="{80F2C692-8EB5-489C-962A-CC365170AC6E}">
      <dsp:nvSpPr>
        <dsp:cNvPr id="0" name=""/>
        <dsp:cNvSpPr/>
      </dsp:nvSpPr>
      <dsp:spPr>
        <a:xfrm>
          <a:off x="1929655" y="509060"/>
          <a:ext cx="2141388" cy="856555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/>
            <a:t>Transform</a:t>
          </a:r>
          <a:endParaRPr lang="pt-PT" sz="2000" kern="1200" dirty="0"/>
        </a:p>
      </dsp:txBody>
      <dsp:txXfrm>
        <a:off x="2357933" y="509060"/>
        <a:ext cx="1284833" cy="856555"/>
      </dsp:txXfrm>
    </dsp:sp>
    <dsp:sp modelId="{02075331-CC67-4C11-B823-09C275FC26D5}">
      <dsp:nvSpPr>
        <dsp:cNvPr id="0" name=""/>
        <dsp:cNvSpPr/>
      </dsp:nvSpPr>
      <dsp:spPr>
        <a:xfrm>
          <a:off x="3856905" y="509060"/>
          <a:ext cx="2141388" cy="856555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/>
            <a:t>Rasterise</a:t>
          </a:r>
          <a:endParaRPr lang="pt-PT" sz="2000" kern="1200" dirty="0"/>
        </a:p>
      </dsp:txBody>
      <dsp:txXfrm>
        <a:off x="4285183" y="509060"/>
        <a:ext cx="1284833" cy="856555"/>
      </dsp:txXfrm>
    </dsp:sp>
    <dsp:sp modelId="{8EC8CB7E-02FC-4E1A-B8FC-B72889F9D011}">
      <dsp:nvSpPr>
        <dsp:cNvPr id="0" name=""/>
        <dsp:cNvSpPr/>
      </dsp:nvSpPr>
      <dsp:spPr>
        <a:xfrm>
          <a:off x="5784155" y="509060"/>
          <a:ext cx="2141388" cy="856555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/>
            <a:t>Fragment</a:t>
          </a:r>
          <a:endParaRPr lang="pt-PT" sz="2000" kern="1200" dirty="0"/>
        </a:p>
      </dsp:txBody>
      <dsp:txXfrm>
        <a:off x="6212433" y="509060"/>
        <a:ext cx="1284833" cy="856555"/>
      </dsp:txXfrm>
    </dsp:sp>
    <dsp:sp modelId="{0E0AA853-78D6-481D-BA06-3276237E7CD4}">
      <dsp:nvSpPr>
        <dsp:cNvPr id="0" name=""/>
        <dsp:cNvSpPr/>
      </dsp:nvSpPr>
      <dsp:spPr>
        <a:xfrm>
          <a:off x="7711405" y="509060"/>
          <a:ext cx="2141388" cy="856555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Output</a:t>
          </a:r>
        </a:p>
      </dsp:txBody>
      <dsp:txXfrm>
        <a:off x="8139683" y="509060"/>
        <a:ext cx="1284833" cy="8565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6CF67-30A6-49CC-B09A-A481D46DA18D}">
      <dsp:nvSpPr>
        <dsp:cNvPr id="0" name=""/>
        <dsp:cNvSpPr/>
      </dsp:nvSpPr>
      <dsp:spPr>
        <a:xfrm>
          <a:off x="0" y="4606"/>
          <a:ext cx="6588691" cy="981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333DC-CABC-4C13-93B3-1D1F1C488371}">
      <dsp:nvSpPr>
        <dsp:cNvPr id="0" name=""/>
        <dsp:cNvSpPr/>
      </dsp:nvSpPr>
      <dsp:spPr>
        <a:xfrm>
          <a:off x="296829" y="225389"/>
          <a:ext cx="539690" cy="539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A8058-E50C-4707-A6CA-DB9DA0CC9AE3}">
      <dsp:nvSpPr>
        <dsp:cNvPr id="0" name=""/>
        <dsp:cNvSpPr/>
      </dsp:nvSpPr>
      <dsp:spPr>
        <a:xfrm>
          <a:off x="1133349" y="4606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When/how do we invoke stages?</a:t>
          </a:r>
        </a:p>
      </dsp:txBody>
      <dsp:txXfrm>
        <a:off x="1133349" y="4606"/>
        <a:ext cx="5455341" cy="981254"/>
      </dsp:txXfrm>
    </dsp:sp>
    <dsp:sp modelId="{E12E2D13-B771-4E6C-877C-6A9C8987400C}">
      <dsp:nvSpPr>
        <dsp:cNvPr id="0" name=""/>
        <dsp:cNvSpPr/>
      </dsp:nvSpPr>
      <dsp:spPr>
        <a:xfrm>
          <a:off x="0" y="1231175"/>
          <a:ext cx="6588691" cy="981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E6C4A-A3A4-4E30-B159-1D2961074C96}">
      <dsp:nvSpPr>
        <dsp:cNvPr id="0" name=""/>
        <dsp:cNvSpPr/>
      </dsp:nvSpPr>
      <dsp:spPr>
        <a:xfrm>
          <a:off x="296829" y="1451957"/>
          <a:ext cx="539690" cy="539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2FEA2-C996-47AD-BCAB-0E681A5A42C6}">
      <dsp:nvSpPr>
        <dsp:cNvPr id="0" name=""/>
        <dsp:cNvSpPr/>
      </dsp:nvSpPr>
      <dsp:spPr>
        <a:xfrm>
          <a:off x="1133349" y="1231175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happens when we change state?</a:t>
          </a:r>
        </a:p>
      </dsp:txBody>
      <dsp:txXfrm>
        <a:off x="1133349" y="1231175"/>
        <a:ext cx="5455341" cy="981254"/>
      </dsp:txXfrm>
    </dsp:sp>
    <dsp:sp modelId="{DF3B3CE2-BFEC-4875-8C87-0AE77F910E8E}">
      <dsp:nvSpPr>
        <dsp:cNvPr id="0" name=""/>
        <dsp:cNvSpPr/>
      </dsp:nvSpPr>
      <dsp:spPr>
        <a:xfrm>
          <a:off x="0" y="2457744"/>
          <a:ext cx="6588691" cy="981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3151D6-D411-4778-A31A-EA9B2B6062CB}">
      <dsp:nvSpPr>
        <dsp:cNvPr id="0" name=""/>
        <dsp:cNvSpPr/>
      </dsp:nvSpPr>
      <dsp:spPr>
        <a:xfrm>
          <a:off x="296829" y="2678526"/>
          <a:ext cx="539690" cy="539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6910D-A419-46D1-98A0-05D5BB4FE47A}">
      <dsp:nvSpPr>
        <dsp:cNvPr id="0" name=""/>
        <dsp:cNvSpPr/>
      </dsp:nvSpPr>
      <dsp:spPr>
        <a:xfrm>
          <a:off x="1133349" y="2457744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does flushing the pipeline do?</a:t>
          </a:r>
        </a:p>
      </dsp:txBody>
      <dsp:txXfrm>
        <a:off x="1133349" y="2457744"/>
        <a:ext cx="5455341" cy="981254"/>
      </dsp:txXfrm>
    </dsp:sp>
    <dsp:sp modelId="{908B32A9-82FA-4805-B227-52C864DA4F91}">
      <dsp:nvSpPr>
        <dsp:cNvPr id="0" name=""/>
        <dsp:cNvSpPr/>
      </dsp:nvSpPr>
      <dsp:spPr>
        <a:xfrm>
          <a:off x="0" y="3684312"/>
          <a:ext cx="6588691" cy="981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DE6C32-64FF-4B97-BDE1-FC9DDC759134}">
      <dsp:nvSpPr>
        <dsp:cNvPr id="0" name=""/>
        <dsp:cNvSpPr/>
      </dsp:nvSpPr>
      <dsp:spPr>
        <a:xfrm>
          <a:off x="296829" y="3905095"/>
          <a:ext cx="539690" cy="5396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5CF7C-0126-4E23-A8E5-E1548DD04017}">
      <dsp:nvSpPr>
        <dsp:cNvPr id="0" name=""/>
        <dsp:cNvSpPr/>
      </dsp:nvSpPr>
      <dsp:spPr>
        <a:xfrm>
          <a:off x="1133349" y="3684312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How do we prevent collisions on queues?</a:t>
          </a:r>
        </a:p>
      </dsp:txBody>
      <dsp:txXfrm>
        <a:off x="1133349" y="3684312"/>
        <a:ext cx="5455341" cy="981254"/>
      </dsp:txXfrm>
    </dsp:sp>
    <dsp:sp modelId="{0ECA1614-00C9-4805-9E17-A43E5056DE86}">
      <dsp:nvSpPr>
        <dsp:cNvPr id="0" name=""/>
        <dsp:cNvSpPr/>
      </dsp:nvSpPr>
      <dsp:spPr>
        <a:xfrm>
          <a:off x="0" y="4910881"/>
          <a:ext cx="6588691" cy="9812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9E3603-ADEA-4F84-A694-D2923464CC3E}">
      <dsp:nvSpPr>
        <dsp:cNvPr id="0" name=""/>
        <dsp:cNvSpPr/>
      </dsp:nvSpPr>
      <dsp:spPr>
        <a:xfrm>
          <a:off x="296829" y="5131663"/>
          <a:ext cx="539690" cy="5396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33253-2260-4294-A6AF-66EA7D689920}">
      <dsp:nvSpPr>
        <dsp:cNvPr id="0" name=""/>
        <dsp:cNvSpPr/>
      </dsp:nvSpPr>
      <dsp:spPr>
        <a:xfrm>
          <a:off x="1133349" y="4910881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How do we know when we are done?</a:t>
          </a:r>
        </a:p>
      </dsp:txBody>
      <dsp:txXfrm>
        <a:off x="1133349" y="4910881"/>
        <a:ext cx="5455341" cy="9812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B106E-02D7-437B-9744-54B2BBBC35C8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81DB6-78F9-4CB5-AD78-5A020F01EA9F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924C2-7ABE-48BB-8F6F-BECF1F077967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Lock input queue</a:t>
          </a:r>
        </a:p>
      </dsp:txBody>
      <dsp:txXfrm>
        <a:off x="1074268" y="4366"/>
        <a:ext cx="5170996" cy="930102"/>
      </dsp:txXfrm>
    </dsp:sp>
    <dsp:sp modelId="{151A0CD2-4D5E-4EFA-9D4E-507083B6F1DB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E7E091-3ED6-4D65-B28C-8C94D6484AE3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C549A-42C9-4395-A580-E0B9E7D6D5DA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Retrieve data from queue</a:t>
          </a:r>
        </a:p>
      </dsp:txBody>
      <dsp:txXfrm>
        <a:off x="1074268" y="1166994"/>
        <a:ext cx="5170996" cy="930102"/>
      </dsp:txXfrm>
    </dsp:sp>
    <dsp:sp modelId="{BA2691C1-DAD2-4407-A613-660166465DA9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A98CA-E2AE-448D-83C4-4133277565F0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EC9BD-18ED-4F23-B2F5-9E961A3AE9E9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Unlock input queue</a:t>
          </a:r>
        </a:p>
      </dsp:txBody>
      <dsp:txXfrm>
        <a:off x="1074268" y="2329622"/>
        <a:ext cx="5170996" cy="930102"/>
      </dsp:txXfrm>
    </dsp:sp>
    <dsp:sp modelId="{F72A5474-9008-489C-90F4-0A9FE2F9E530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3FF5C-7AE1-42E2-878F-35FA1D441C20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0582DC-D3F6-4681-885B-769036DDD71A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Process data</a:t>
          </a:r>
        </a:p>
      </dsp:txBody>
      <dsp:txXfrm>
        <a:off x="1074268" y="3492250"/>
        <a:ext cx="5170996" cy="930102"/>
      </dsp:txXfrm>
    </dsp:sp>
    <dsp:sp modelId="{0B3DE69C-EA56-45ED-834E-7D24E060D6CA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A44F85-2B42-4E28-8B63-ACCF74D24B52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A4CA3-731C-49DC-A025-17E7DA405CE9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Then lock, write &amp; unlock output queue</a:t>
          </a:r>
        </a:p>
      </dsp:txBody>
      <dsp:txXfrm>
        <a:off x="1074268" y="4654878"/>
        <a:ext cx="5170996" cy="9301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228D0-8017-45C5-9D4C-4CBA049605E3}">
      <dsp:nvSpPr>
        <dsp:cNvPr id="0" name=""/>
        <dsp:cNvSpPr/>
      </dsp:nvSpPr>
      <dsp:spPr>
        <a:xfrm>
          <a:off x="0" y="50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B9AD3-2EA4-46F3-BE35-4BAB00DA0A06}">
      <dsp:nvSpPr>
        <dsp:cNvPr id="0" name=""/>
        <dsp:cNvSpPr/>
      </dsp:nvSpPr>
      <dsp:spPr>
        <a:xfrm>
          <a:off x="209818" y="156567"/>
          <a:ext cx="381488" cy="3814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4A4CB-25CF-4E0F-ABAF-DA5E2FED8458}">
      <dsp:nvSpPr>
        <dsp:cNvPr id="0" name=""/>
        <dsp:cNvSpPr/>
      </dsp:nvSpPr>
      <dsp:spPr>
        <a:xfrm>
          <a:off x="801126" y="50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1.	Take a sample programme</a:t>
          </a:r>
        </a:p>
      </dsp:txBody>
      <dsp:txXfrm>
        <a:off x="801126" y="503"/>
        <a:ext cx="5787564" cy="693615"/>
      </dsp:txXfrm>
    </dsp:sp>
    <dsp:sp modelId="{460F5163-1AD1-4D0A-8BDC-8412318FD2B4}">
      <dsp:nvSpPr>
        <dsp:cNvPr id="0" name=""/>
        <dsp:cNvSpPr/>
      </dsp:nvSpPr>
      <dsp:spPr>
        <a:xfrm>
          <a:off x="0" y="86752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BA4E84-09CF-4D9F-87EC-6C3EEBFCCC51}">
      <dsp:nvSpPr>
        <dsp:cNvPr id="0" name=""/>
        <dsp:cNvSpPr/>
      </dsp:nvSpPr>
      <dsp:spPr>
        <a:xfrm>
          <a:off x="209818" y="1023587"/>
          <a:ext cx="381488" cy="3814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6E7A6-84CE-425A-8B03-AC3F68C91B40}">
      <dsp:nvSpPr>
        <dsp:cNvPr id="0" name=""/>
        <dsp:cNvSpPr/>
      </dsp:nvSpPr>
      <dsp:spPr>
        <a:xfrm>
          <a:off x="801126" y="86752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2.	Make a list of all the functions called</a:t>
          </a:r>
        </a:p>
      </dsp:txBody>
      <dsp:txXfrm>
        <a:off x="801126" y="867523"/>
        <a:ext cx="5787564" cy="693615"/>
      </dsp:txXfrm>
    </dsp:sp>
    <dsp:sp modelId="{06FBF26A-A7B5-43EC-AB15-C088052E92DD}">
      <dsp:nvSpPr>
        <dsp:cNvPr id="0" name=""/>
        <dsp:cNvSpPr/>
      </dsp:nvSpPr>
      <dsp:spPr>
        <a:xfrm>
          <a:off x="0" y="173454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B6159E-653B-42C4-8A2B-151F051089E5}">
      <dsp:nvSpPr>
        <dsp:cNvPr id="0" name=""/>
        <dsp:cNvSpPr/>
      </dsp:nvSpPr>
      <dsp:spPr>
        <a:xfrm>
          <a:off x="209818" y="1890607"/>
          <a:ext cx="381488" cy="3814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2C4D05-54CB-40D3-A49C-30E550E23A4F}">
      <dsp:nvSpPr>
        <dsp:cNvPr id="0" name=""/>
        <dsp:cNvSpPr/>
      </dsp:nvSpPr>
      <dsp:spPr>
        <a:xfrm>
          <a:off x="801126" y="173454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3.	Analyse variables</a:t>
          </a:r>
        </a:p>
      </dsp:txBody>
      <dsp:txXfrm>
        <a:off x="801126" y="1734543"/>
        <a:ext cx="5787564" cy="693615"/>
      </dsp:txXfrm>
    </dsp:sp>
    <dsp:sp modelId="{297B6530-E1BE-4371-AE94-7522268A0073}">
      <dsp:nvSpPr>
        <dsp:cNvPr id="0" name=""/>
        <dsp:cNvSpPr/>
      </dsp:nvSpPr>
      <dsp:spPr>
        <a:xfrm>
          <a:off x="0" y="260156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C84CB-403C-405A-ADE5-4D38418548B0}">
      <dsp:nvSpPr>
        <dsp:cNvPr id="0" name=""/>
        <dsp:cNvSpPr/>
      </dsp:nvSpPr>
      <dsp:spPr>
        <a:xfrm>
          <a:off x="209818" y="2757627"/>
          <a:ext cx="381488" cy="3814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94E5C-A263-4F57-8556-8EA40BB09370}">
      <dsp:nvSpPr>
        <dsp:cNvPr id="0" name=""/>
        <dsp:cNvSpPr/>
      </dsp:nvSpPr>
      <dsp:spPr>
        <a:xfrm>
          <a:off x="801126" y="260156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4.	Write debug code</a:t>
          </a:r>
        </a:p>
      </dsp:txBody>
      <dsp:txXfrm>
        <a:off x="801126" y="2601563"/>
        <a:ext cx="5787564" cy="693615"/>
      </dsp:txXfrm>
    </dsp:sp>
    <dsp:sp modelId="{B94D6C96-655F-4724-B898-7D8C1F34757B}">
      <dsp:nvSpPr>
        <dsp:cNvPr id="0" name=""/>
        <dsp:cNvSpPr/>
      </dsp:nvSpPr>
      <dsp:spPr>
        <a:xfrm>
          <a:off x="0" y="346858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44AB2-A481-4031-8A4E-BA154FA12E1F}">
      <dsp:nvSpPr>
        <dsp:cNvPr id="0" name=""/>
        <dsp:cNvSpPr/>
      </dsp:nvSpPr>
      <dsp:spPr>
        <a:xfrm>
          <a:off x="209818" y="3624647"/>
          <a:ext cx="381488" cy="3814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C660EA-E303-464C-8BCB-1E1CEB6475F0}">
      <dsp:nvSpPr>
        <dsp:cNvPr id="0" name=""/>
        <dsp:cNvSpPr/>
      </dsp:nvSpPr>
      <dsp:spPr>
        <a:xfrm>
          <a:off x="801126" y="346858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5.	Design decision: threads &amp; stages</a:t>
          </a:r>
        </a:p>
      </dsp:txBody>
      <dsp:txXfrm>
        <a:off x="801126" y="3468583"/>
        <a:ext cx="5787564" cy="693615"/>
      </dsp:txXfrm>
    </dsp:sp>
    <dsp:sp modelId="{79360095-6E01-45C4-AFA3-C6D2796B1610}">
      <dsp:nvSpPr>
        <dsp:cNvPr id="0" name=""/>
        <dsp:cNvSpPr/>
      </dsp:nvSpPr>
      <dsp:spPr>
        <a:xfrm>
          <a:off x="0" y="433560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2ECCA-394E-4AF7-8944-C28E00283828}">
      <dsp:nvSpPr>
        <dsp:cNvPr id="0" name=""/>
        <dsp:cNvSpPr/>
      </dsp:nvSpPr>
      <dsp:spPr>
        <a:xfrm>
          <a:off x="209818" y="4491666"/>
          <a:ext cx="381488" cy="38148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44890-6B1A-47C8-96EE-6ABE84DD7A59}">
      <dsp:nvSpPr>
        <dsp:cNvPr id="0" name=""/>
        <dsp:cNvSpPr/>
      </dsp:nvSpPr>
      <dsp:spPr>
        <a:xfrm>
          <a:off x="801126" y="433560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6.	Implementation Plan</a:t>
          </a:r>
        </a:p>
      </dsp:txBody>
      <dsp:txXfrm>
        <a:off x="801126" y="4335603"/>
        <a:ext cx="5787564" cy="693615"/>
      </dsp:txXfrm>
    </dsp:sp>
    <dsp:sp modelId="{461F1C65-0CD0-4001-8501-C09CB292537C}">
      <dsp:nvSpPr>
        <dsp:cNvPr id="0" name=""/>
        <dsp:cNvSpPr/>
      </dsp:nvSpPr>
      <dsp:spPr>
        <a:xfrm>
          <a:off x="0" y="520262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67824-5C52-445D-B916-79FB2C468C47}">
      <dsp:nvSpPr>
        <dsp:cNvPr id="0" name=""/>
        <dsp:cNvSpPr/>
      </dsp:nvSpPr>
      <dsp:spPr>
        <a:xfrm>
          <a:off x="209818" y="5358686"/>
          <a:ext cx="381488" cy="38148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DCBB4F-620C-44B9-9EE2-F1501F6C368E}">
      <dsp:nvSpPr>
        <dsp:cNvPr id="0" name=""/>
        <dsp:cNvSpPr/>
      </dsp:nvSpPr>
      <dsp:spPr>
        <a:xfrm>
          <a:off x="801126" y="520262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7.	Implementation</a:t>
          </a:r>
        </a:p>
      </dsp:txBody>
      <dsp:txXfrm>
        <a:off x="801126" y="5202623"/>
        <a:ext cx="5787564" cy="693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C79AC-81FF-4946-A279-8293BEF89968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7844-5DF4-4518-9344-81B4ADA8676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997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82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4487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34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1943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8099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2561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027EF-43C9-444E-A000-214ACFAB5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8436CC-B09F-4F8D-9E5E-04CD17652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D08F420-57EE-47DD-A74B-09E61E21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FCA23DE-CA4C-437D-A880-02F42F55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3F44274-8502-4887-BB4B-DEBF6EA6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936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D0E2E-470F-4F33-9F25-8DFE5D97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65C6A5-BF00-4DCC-B222-DF50049C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3089B41-8D45-488E-9430-C9A695836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D4F812F-5907-4AEC-8B1F-009A9FCF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CA54F2-1A68-4C22-9DD4-72DB8179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29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96854C-27FA-4152-B471-4C8F1F31A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112505-5962-46C5-A9A0-1B8E2AF81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6C2C3C0-0EC9-4B40-A6A4-A7F8F37C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6EFA8AB-E0CE-4993-85A9-CCA43A18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CCF47C-013A-4C32-BBE0-7020295E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0024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11906" y="35719"/>
            <a:ext cx="12180094" cy="1071563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85722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11906" y="1098352"/>
            <a:ext cx="12180094" cy="5331023"/>
          </a:xfrm>
          <a:prstGeom prst="rect">
            <a:avLst/>
          </a:prstGeom>
        </p:spPr>
        <p:txBody>
          <a:bodyPr anchor="ctr"/>
          <a:lstStyle>
            <a:lvl1pPr marL="516538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116171" algn="l"/>
              </a:tabLst>
            </a:lvl1pPr>
            <a:lvl2pPr marL="766560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437629" algn="l"/>
              </a:tabLst>
            </a:lvl2pPr>
            <a:lvl3pPr marL="1007653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741227" algn="l"/>
              </a:tabLst>
            </a:lvl3pPr>
            <a:lvl4pPr marL="1248746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053755" algn="l"/>
              </a:tabLst>
            </a:lvl4pPr>
            <a:lvl5pPr marL="1498769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375212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750067" algn="l"/>
              </a:tabLst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06631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B9C90-20B9-42A1-A8C8-2DA36ABB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sto MT" panose="02040603050505030304" pitchFamily="18" charset="0"/>
              </a:defRPr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597CE9E-322F-4F1F-B38F-07D1547F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2D9A034-F30F-4FD9-AA90-692338E0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09D7552-FD1D-45A0-BB86-9FA1881C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E8EEBD8-4D1C-448C-A7A4-5B1E3CE9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292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4C74-BF9A-49D0-BA51-7063DFA8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CABFF5-3B02-4927-815A-722DAC926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F70028-96D7-4EB5-A32A-71977A14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746C20-4AB5-49DE-97AF-72057666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5CF59F-2A4D-43C3-AF55-157DFD0E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852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3A578-155B-4555-B203-04088D45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9215DA-2B9F-4BC7-BE56-BE24A1315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0F9BB28-FE55-4C03-B173-91052A08F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FFE721D-0089-47AB-8DA9-37A701A8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A3258D9-7803-444F-8908-E71FBE50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28C4B28-9ABB-41EE-B728-B0139491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982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0B0FB-8DB4-44C5-BD83-F9578998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ACBAA49-97DB-421E-994B-F08D73707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016272B-25DA-40A1-9CB9-4BCAD463F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D8584DD-D695-491D-9C5E-54F3654CD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274099F-6A43-425D-A73C-F840DF9F2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BFC09CB-942F-4F59-BAAD-21D0DB27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7ADA6F1-7E50-44C8-A811-F2EFC2DF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B486289-A44A-40F0-8FC4-0C2BA3C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868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269DF-C690-4951-882B-AECD907F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E7B543C-9E14-453D-810C-CE9B8796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335C5D0-D25B-44D2-B581-D9FC3CE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C19B44-452C-44D0-9055-96AD4018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889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9CAE428-3DA9-4F9F-BF13-EDF63B2F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D662473-864D-4088-95EF-91916768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0809100-5C84-44BF-BAD2-A92FE78C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534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A4AFD-A37E-4198-8791-D1832F06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235925-8660-4131-89A6-B1C516191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C51F16-0976-4E78-9677-12E8DABC7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63E6305-B5F6-41E0-998E-29BC6727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3F7EC67-A136-45A9-A176-0C0A203B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AA28BE-0A9B-4F81-89B9-391C1D30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78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411A6-9AF2-4726-8B89-906B4055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F5CF181-CF49-4785-B441-D70CFE482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CDC0E0F-6A56-4FF7-90DA-EF8444765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8B972CE-3F17-41D7-B0CD-1A90247B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F54CB34-0072-4936-9FF4-43A658BA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C7C89AE-657B-4E32-AE68-E5DC92C4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902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7DCBA35-8C80-470C-82A1-4BA337AF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C3341BF-513D-4119-BA3B-1AFD42751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E545305B-3D13-4B5A-8D72-6CF1722C1D4E}"/>
              </a:ext>
            </a:extLst>
          </p:cNvPr>
          <p:cNvPicPr>
            <a:picLocks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830915D2-3B71-4FC6-97DC-3C1779CAA18F}"/>
              </a:ext>
            </a:extLst>
          </p:cNvPr>
          <p:cNvSpPr/>
          <p:nvPr userDrawn="1"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7183EBA5-FB24-4E87-8464-6202E91B33BF}"/>
              </a:ext>
            </a:extLst>
          </p:cNvPr>
          <p:cNvSpPr txBox="1">
            <a:spLocks/>
          </p:cNvSpPr>
          <p:nvPr userDrawn="1"/>
        </p:nvSpPr>
        <p:spPr>
          <a:xfrm>
            <a:off x="5935699" y="6571446"/>
            <a:ext cx="320601" cy="30066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lnSpc>
                <a:spcPts val="1900"/>
              </a:lnSpc>
              <a:tabLst>
                <a:tab pos="1066800" algn="l"/>
              </a:tabLst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z="1200" smtClean="0"/>
              <a:pPr/>
              <a:t>‹nº›</a:t>
            </a:fld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8482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sto MT" panose="02040603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7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1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21.svg"/><Relationship Id="rId4" Type="http://schemas.openxmlformats.org/officeDocument/2006/relationships/diagramData" Target="../diagrams/data4.xml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9CD96-C14B-44A5-91B1-55D9A49921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Parallel Implementation</a:t>
            </a:r>
            <a:br>
              <a:rPr lang="en-GB" dirty="0"/>
            </a:br>
            <a:r>
              <a:rPr lang="en-GB" dirty="0"/>
              <a:t>of the OpenGL Pipeline (A1)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840BA7-A451-4F23-B148-43665CC7B9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Dr. Hamish Carr &amp; Dr. Rafael Kuffner </a:t>
            </a:r>
            <a:r>
              <a:rPr lang="pt-PT"/>
              <a:t>dos Anjos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5037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FE192-1CFF-B549-9011-E6ECE3F5E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236" y="322798"/>
            <a:ext cx="9068299" cy="106263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happens when we change state?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05CA3-2A9B-194F-96B8-A98CF7A01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8706" y="1995265"/>
            <a:ext cx="4476307" cy="3909459"/>
          </a:xfrm>
        </p:spPr>
        <p:txBody>
          <a:bodyPr/>
          <a:lstStyle/>
          <a:p>
            <a:r>
              <a:rPr lang="en-US" dirty="0"/>
              <a:t>How does it affect data on queues?</a:t>
            </a:r>
          </a:p>
          <a:p>
            <a:pPr lvl="1"/>
            <a:r>
              <a:rPr lang="en-US" dirty="0"/>
              <a:t>Retrospective?		</a:t>
            </a:r>
          </a:p>
          <a:p>
            <a:pPr lvl="1"/>
            <a:r>
              <a:rPr lang="en-US" dirty="0"/>
              <a:t>Prospective?		</a:t>
            </a:r>
          </a:p>
          <a:p>
            <a:endParaRPr lang="en-US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A16DD20-8019-4BF2-99B2-0B923A8D7DE9}"/>
              </a:ext>
            </a:extLst>
          </p:cNvPr>
          <p:cNvSpPr txBox="1"/>
          <p:nvPr/>
        </p:nvSpPr>
        <p:spPr>
          <a:xfrm>
            <a:off x="6344095" y="2952789"/>
            <a:ext cx="54633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- Single thread </a:t>
            </a:r>
            <a:r>
              <a:rPr lang="en-US" sz="2800" dirty="0"/>
              <a:t>changes it immediately</a:t>
            </a:r>
          </a:p>
          <a:p>
            <a:r>
              <a:rPr lang="en-US" sz="2800" b="1" dirty="0"/>
              <a:t>- Multi thread </a:t>
            </a:r>
            <a:r>
              <a:rPr lang="en-US" sz="2800" i="1" dirty="0"/>
              <a:t>flush</a:t>
            </a:r>
            <a:r>
              <a:rPr lang="en-US" sz="2800" dirty="0"/>
              <a:t> the pipeline</a:t>
            </a:r>
            <a:endParaRPr lang="pt-PT" sz="2800" dirty="0"/>
          </a:p>
        </p:txBody>
      </p:sp>
      <p:sp>
        <p:nvSpPr>
          <p:cNvPr id="10" name="Retângulo 9" descr="Repetir">
            <a:extLst>
              <a:ext uri="{FF2B5EF4-FFF2-40B4-BE49-F238E27FC236}">
                <a16:creationId xmlns:a16="http://schemas.microsoft.com/office/drawing/2014/main" id="{B1406851-1682-44B5-B35E-7F83141BF1D3}"/>
              </a:ext>
            </a:extLst>
          </p:cNvPr>
          <p:cNvSpPr/>
          <p:nvPr/>
        </p:nvSpPr>
        <p:spPr>
          <a:xfrm>
            <a:off x="1240465" y="584269"/>
            <a:ext cx="539690" cy="53969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283762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9812-D886-124B-9F2B-74C6B1E6A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162" y="321301"/>
            <a:ext cx="10022958" cy="107156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What does flushing the pipeline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02666-EB89-444B-A393-DE70C1BCD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617" y="2721935"/>
            <a:ext cx="5284383" cy="2211572"/>
          </a:xfrm>
        </p:spPr>
        <p:txBody>
          <a:bodyPr/>
          <a:lstStyle/>
          <a:p>
            <a:r>
              <a:rPr lang="en-US" dirty="0"/>
              <a:t>Stalls the input</a:t>
            </a:r>
          </a:p>
          <a:p>
            <a:r>
              <a:rPr lang="en-US" dirty="0"/>
              <a:t>Forces all data in queues to finish processing</a:t>
            </a:r>
          </a:p>
          <a:p>
            <a:r>
              <a:rPr lang="en-US" dirty="0"/>
              <a:t>Change the state &amp; returns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C693C-8165-459C-989A-E1A1BA11C15D}"/>
              </a:ext>
            </a:extLst>
          </p:cNvPr>
          <p:cNvSpPr txBox="1"/>
          <p:nvPr/>
        </p:nvSpPr>
        <p:spPr>
          <a:xfrm>
            <a:off x="7208874" y="3429000"/>
            <a:ext cx="45861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Avoid it except end of frame!</a:t>
            </a:r>
          </a:p>
        </p:txBody>
      </p:sp>
      <p:pic>
        <p:nvPicPr>
          <p:cNvPr id="13" name="Gráfico 12" descr="Perigo com preenchimento sólido">
            <a:extLst>
              <a:ext uri="{FF2B5EF4-FFF2-40B4-BE49-F238E27FC236}">
                <a16:creationId xmlns:a16="http://schemas.microsoft.com/office/drawing/2014/main" id="{5B6EE2DD-F8F8-4D8F-A374-CEB3F2D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5484" y="3233410"/>
            <a:ext cx="914400" cy="914400"/>
          </a:xfrm>
          <a:prstGeom prst="rect">
            <a:avLst/>
          </a:prstGeom>
        </p:spPr>
      </p:pic>
      <p:sp>
        <p:nvSpPr>
          <p:cNvPr id="14" name="Retângulo 13" descr="Água">
            <a:extLst>
              <a:ext uri="{FF2B5EF4-FFF2-40B4-BE49-F238E27FC236}">
                <a16:creationId xmlns:a16="http://schemas.microsoft.com/office/drawing/2014/main" id="{8DA2FF9B-6FCA-437F-A822-10EA8768A931}"/>
              </a:ext>
            </a:extLst>
          </p:cNvPr>
          <p:cNvSpPr/>
          <p:nvPr/>
        </p:nvSpPr>
        <p:spPr>
          <a:xfrm>
            <a:off x="1020239" y="511648"/>
            <a:ext cx="753626" cy="7536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323989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44EAC-5059-FE46-BE3F-6B66B9598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964" y="402418"/>
            <a:ext cx="10686075" cy="1071563"/>
          </a:xfrm>
        </p:spPr>
        <p:txBody>
          <a:bodyPr/>
          <a:lstStyle/>
          <a:p>
            <a:r>
              <a:rPr lang="en-US" dirty="0"/>
              <a:t>When Do Flushes Occur?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988A-0293-8348-928C-97FD9DD3B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8436" y="1098352"/>
            <a:ext cx="3466215" cy="5331023"/>
          </a:xfrm>
        </p:spPr>
        <p:txBody>
          <a:bodyPr/>
          <a:lstStyle/>
          <a:p>
            <a:r>
              <a:rPr lang="en-US" dirty="0"/>
              <a:t>Matrix change</a:t>
            </a:r>
          </a:p>
          <a:p>
            <a:r>
              <a:rPr lang="en-US" dirty="0"/>
              <a:t>Lighting change</a:t>
            </a:r>
          </a:p>
          <a:p>
            <a:r>
              <a:rPr lang="en-US" dirty="0"/>
              <a:t>Texture change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AE7C6BA-AA2C-46C4-B887-3E399E58D23A}"/>
              </a:ext>
            </a:extLst>
          </p:cNvPr>
          <p:cNvSpPr txBox="1">
            <a:spLocks/>
          </p:cNvSpPr>
          <p:nvPr/>
        </p:nvSpPr>
        <p:spPr>
          <a:xfrm>
            <a:off x="6549654" y="2158046"/>
            <a:ext cx="3466215" cy="3211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16538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116171" algn="l"/>
              </a:tabLst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766560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437629" algn="l"/>
              </a:tabLst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007653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741227" algn="l"/>
              </a:tabLst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248746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2053755" algn="l"/>
              </a:tabLst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498769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2375212" algn="l"/>
              </a:tabLst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Change attributes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1E50556-5668-4593-84E8-F7B3461ECF17}"/>
              </a:ext>
            </a:extLst>
          </p:cNvPr>
          <p:cNvSpPr txBox="1">
            <a:spLocks/>
          </p:cNvSpPr>
          <p:nvPr/>
        </p:nvSpPr>
        <p:spPr>
          <a:xfrm>
            <a:off x="8004546" y="2961720"/>
            <a:ext cx="1139456" cy="637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16538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116171" algn="l"/>
              </a:tabLst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766560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437629" algn="l"/>
              </a:tabLst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007653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741227" algn="l"/>
              </a:tabLst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248746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2053755" algn="l"/>
              </a:tabLst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498769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2375212" algn="l"/>
              </a:tabLst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8587" indent="0">
              <a:buNone/>
            </a:pPr>
            <a:r>
              <a:rPr lang="en-US" dirty="0"/>
              <a:t>No!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B58E559-9E42-464C-BE79-49EE76374422}"/>
              </a:ext>
            </a:extLst>
          </p:cNvPr>
          <p:cNvSpPr txBox="1">
            <a:spLocks/>
          </p:cNvSpPr>
          <p:nvPr/>
        </p:nvSpPr>
        <p:spPr>
          <a:xfrm>
            <a:off x="2330302" y="2426301"/>
            <a:ext cx="976423" cy="535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16538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116171" algn="l"/>
              </a:tabLst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766560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437629" algn="l"/>
              </a:tabLst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007653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741227" algn="l"/>
              </a:tabLst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248746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2053755" algn="l"/>
              </a:tabLst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498769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2375212" algn="l"/>
              </a:tabLst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8587" indent="0">
              <a:buNone/>
            </a:pPr>
            <a:r>
              <a:rPr lang="en-US" dirty="0"/>
              <a:t>Yes!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1F17C3F-DECD-4CC3-A0B5-F8583E168A87}"/>
              </a:ext>
            </a:extLst>
          </p:cNvPr>
          <p:cNvSpPr txBox="1">
            <a:spLocks/>
          </p:cNvSpPr>
          <p:nvPr/>
        </p:nvSpPr>
        <p:spPr>
          <a:xfrm>
            <a:off x="2847756" y="4597740"/>
            <a:ext cx="5726518" cy="2323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16538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116171" algn="l"/>
              </a:tabLst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766560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437629" algn="l"/>
              </a:tabLst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007653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741227" algn="l"/>
              </a:tabLst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248746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2053755" algn="l"/>
              </a:tabLst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498769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2375212" algn="l"/>
              </a:tabLst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could change parameters into attributes, but it would drive up bandwidth.</a:t>
            </a:r>
          </a:p>
        </p:txBody>
      </p:sp>
      <p:sp>
        <p:nvSpPr>
          <p:cNvPr id="10" name="Retângulo 9" descr="Água">
            <a:extLst>
              <a:ext uri="{FF2B5EF4-FFF2-40B4-BE49-F238E27FC236}">
                <a16:creationId xmlns:a16="http://schemas.microsoft.com/office/drawing/2014/main" id="{83BC38A4-4BC7-48FB-A91F-C54ADD088A01}"/>
              </a:ext>
            </a:extLst>
          </p:cNvPr>
          <p:cNvSpPr/>
          <p:nvPr/>
        </p:nvSpPr>
        <p:spPr>
          <a:xfrm>
            <a:off x="1020239" y="511648"/>
            <a:ext cx="753626" cy="75362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61534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39E0C-94EE-4044-83D8-C5D63CE05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 we prevent collisions on queues?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1F3FF-06EE-4D42-AA34-44129A4C2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Standard parallel problem: read/write conflict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Avoid with a locking mechanism: E.g.  std::lock_guard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Lock the queue while reading or writing!</a:t>
            </a:r>
          </a:p>
        </p:txBody>
      </p:sp>
      <p:sp>
        <p:nvSpPr>
          <p:cNvPr id="4" name="Retângulo 3" descr="Traffic cone">
            <a:extLst>
              <a:ext uri="{FF2B5EF4-FFF2-40B4-BE49-F238E27FC236}">
                <a16:creationId xmlns:a16="http://schemas.microsoft.com/office/drawing/2014/main" id="{7C3FB0C1-D95B-4FC2-B3FC-593E51DA91EF}"/>
              </a:ext>
            </a:extLst>
          </p:cNvPr>
          <p:cNvSpPr/>
          <p:nvPr/>
        </p:nvSpPr>
        <p:spPr>
          <a:xfrm>
            <a:off x="395326" y="660503"/>
            <a:ext cx="539690" cy="53969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" name="Leeds_logo_new.png">
            <a:extLst>
              <a:ext uri="{FF2B5EF4-FFF2-40B4-BE49-F238E27FC236}">
                <a16:creationId xmlns:a16="http://schemas.microsoft.com/office/drawing/2014/main" id="{E245650C-DEF3-4240-90D8-75F69620243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3">
            <a:extLst>
              <a:ext uri="{FF2B5EF4-FFF2-40B4-BE49-F238E27FC236}">
                <a16:creationId xmlns:a16="http://schemas.microsoft.com/office/drawing/2014/main" id="{B1F394F3-5921-4A1B-9AD6-B283A2A87902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9155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328E5-5F92-9940-8F34-41CFCB3E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Queue Access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 descr="Traffic cone">
            <a:extLst>
              <a:ext uri="{FF2B5EF4-FFF2-40B4-BE49-F238E27FC236}">
                <a16:creationId xmlns:a16="http://schemas.microsoft.com/office/drawing/2014/main" id="{05D3A82C-7170-46B4-BDFE-52FAFF65B93C}"/>
              </a:ext>
            </a:extLst>
          </p:cNvPr>
          <p:cNvSpPr/>
          <p:nvPr/>
        </p:nvSpPr>
        <p:spPr>
          <a:xfrm>
            <a:off x="568355" y="3451210"/>
            <a:ext cx="539690" cy="53969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E87DF69B-3B9B-417F-8FFB-F906FBEA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789607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áfico 7" descr="Perigo com preenchimento sólido">
            <a:extLst>
              <a:ext uri="{FF2B5EF4-FFF2-40B4-BE49-F238E27FC236}">
                <a16:creationId xmlns:a16="http://schemas.microsoft.com/office/drawing/2014/main" id="{C5C0E1CA-EC53-4E76-AE35-CA80689519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98428" y="5147270"/>
            <a:ext cx="914400" cy="9144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F18BDFB-C406-4F86-A9F9-5C6DD5172278}"/>
              </a:ext>
            </a:extLst>
          </p:cNvPr>
          <p:cNvSpPr txBox="1"/>
          <p:nvPr/>
        </p:nvSpPr>
        <p:spPr>
          <a:xfrm>
            <a:off x="2371060" y="5489566"/>
            <a:ext cx="3508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EXPENSIVE!</a:t>
            </a:r>
          </a:p>
        </p:txBody>
      </p:sp>
      <p:pic>
        <p:nvPicPr>
          <p:cNvPr id="11" name="Leeds_logo_new.png">
            <a:extLst>
              <a:ext uri="{FF2B5EF4-FFF2-40B4-BE49-F238E27FC236}">
                <a16:creationId xmlns:a16="http://schemas.microsoft.com/office/drawing/2014/main" id="{26D083F6-0462-4ECB-8606-045EEB130925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3">
            <a:extLst>
              <a:ext uri="{FF2B5EF4-FFF2-40B4-BE49-F238E27FC236}">
                <a16:creationId xmlns:a16="http://schemas.microsoft.com/office/drawing/2014/main" id="{9130C566-7F25-401E-9DED-DA537728C85D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5361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86690-E99C-F44D-9213-42943C13A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Parallel Queue Access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FE1BE41C-849E-374A-81EE-C6EEC606F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6927" y="365125"/>
            <a:ext cx="5996871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32 processors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Lock the queue once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All 32 processors read one packet each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Unlock the queue once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SIMD/SMP parallelism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Not thread-style parallelism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And this is what </a:t>
            </a:r>
            <a:r>
              <a:rPr lang="en-US" sz="2000" i="1">
                <a:solidFill>
                  <a:srgbClr val="FFFFFF"/>
                </a:solidFill>
                <a:latin typeface="+mn-lt"/>
                <a:ea typeface="+mn-ea"/>
              </a:rPr>
              <a:t>warps</a:t>
            </a:r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 do in hardware</a:t>
            </a:r>
          </a:p>
        </p:txBody>
      </p:sp>
      <p:pic>
        <p:nvPicPr>
          <p:cNvPr id="56" name="Leeds_logo_new.png">
            <a:extLst>
              <a:ext uri="{FF2B5EF4-FFF2-40B4-BE49-F238E27FC236}">
                <a16:creationId xmlns:a16="http://schemas.microsoft.com/office/drawing/2014/main" id="{9DB61F9F-8F60-4501-A3D2-60E9D88A207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</p:pic>
      <p:sp>
        <p:nvSpPr>
          <p:cNvPr id="58" name="Shape 3">
            <a:extLst>
              <a:ext uri="{FF2B5EF4-FFF2-40B4-BE49-F238E27FC236}">
                <a16:creationId xmlns:a16="http://schemas.microsoft.com/office/drawing/2014/main" id="{B13B7A16-F3FD-4443-B86F-C752EAA3F21B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  <p:sp>
        <p:nvSpPr>
          <p:cNvPr id="64" name="Retângulo 63" descr="Traffic cone">
            <a:extLst>
              <a:ext uri="{FF2B5EF4-FFF2-40B4-BE49-F238E27FC236}">
                <a16:creationId xmlns:a16="http://schemas.microsoft.com/office/drawing/2014/main" id="{8BF3E770-93A8-4172-A5D8-FC376CD213B5}"/>
              </a:ext>
            </a:extLst>
          </p:cNvPr>
          <p:cNvSpPr/>
          <p:nvPr/>
        </p:nvSpPr>
        <p:spPr>
          <a:xfrm>
            <a:off x="293312" y="3157493"/>
            <a:ext cx="539690" cy="53969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5921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F90FE-2813-6E40-8358-632393A6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Std::deque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5B012-A880-4541-B0F1-13C9E48A4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std::deque automatically resizes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Stalls memory management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Standard solution: fixed (large) queue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Input stalls if it's already full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Until another thread starts clearing it</a:t>
            </a:r>
          </a:p>
        </p:txBody>
      </p:sp>
      <p:pic>
        <p:nvPicPr>
          <p:cNvPr id="13" name="Leeds_logo_new.png">
            <a:extLst>
              <a:ext uri="{FF2B5EF4-FFF2-40B4-BE49-F238E27FC236}">
                <a16:creationId xmlns:a16="http://schemas.microsoft.com/office/drawing/2014/main" id="{CAAF1635-A3BF-46A3-9F4B-079CE10220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3">
            <a:extLst>
              <a:ext uri="{FF2B5EF4-FFF2-40B4-BE49-F238E27FC236}">
                <a16:creationId xmlns:a16="http://schemas.microsoft.com/office/drawing/2014/main" id="{F96A6BB2-3CD3-4864-9B33-899509EEE7E1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Retângulo 14" descr="Traffic cone">
            <a:extLst>
              <a:ext uri="{FF2B5EF4-FFF2-40B4-BE49-F238E27FC236}">
                <a16:creationId xmlns:a16="http://schemas.microsoft.com/office/drawing/2014/main" id="{A073C2F4-8F36-43B2-8F8C-14CFEF55206D}"/>
              </a:ext>
            </a:extLst>
          </p:cNvPr>
          <p:cNvSpPr/>
          <p:nvPr/>
        </p:nvSpPr>
        <p:spPr>
          <a:xfrm>
            <a:off x="210215" y="3268980"/>
            <a:ext cx="539690" cy="53969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031603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A4D72-639F-4F41-9828-7D9EC17B2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693" y="162688"/>
            <a:ext cx="9714614" cy="1071563"/>
          </a:xfrm>
        </p:spPr>
        <p:txBody>
          <a:bodyPr/>
          <a:lstStyle/>
          <a:p>
            <a:r>
              <a:rPr lang="en-US" dirty="0"/>
              <a:t>How do we know when we are done?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B8FB-A2E7-F043-81C3-D1A710C22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596" y="1520455"/>
            <a:ext cx="9357948" cy="3377831"/>
          </a:xfrm>
        </p:spPr>
        <p:txBody>
          <a:bodyPr/>
          <a:lstStyle/>
          <a:p>
            <a:r>
              <a:rPr lang="en-US" dirty="0"/>
              <a:t>There is usually a Flush() call at the end</a:t>
            </a:r>
          </a:p>
          <a:p>
            <a:r>
              <a:rPr lang="en-US" dirty="0"/>
              <a:t>Or a </a:t>
            </a:r>
            <a:r>
              <a:rPr lang="en-US" dirty="0" err="1"/>
              <a:t>SwapBuffers</a:t>
            </a:r>
            <a:r>
              <a:rPr lang="en-US" dirty="0"/>
              <a:t>() which calls flush</a:t>
            </a:r>
          </a:p>
          <a:p>
            <a:r>
              <a:rPr lang="en-US" dirty="0"/>
              <a:t>In Qt &amp; similar, this is called automatically</a:t>
            </a:r>
          </a:p>
          <a:p>
            <a:r>
              <a:rPr lang="en-US" dirty="0"/>
              <a:t>The simple solution doesn't need to: single threaded!</a:t>
            </a:r>
          </a:p>
        </p:txBody>
      </p:sp>
      <p:sp>
        <p:nvSpPr>
          <p:cNvPr id="4" name="Retângulo 3" descr="Fluxo de trabalho">
            <a:extLst>
              <a:ext uri="{FF2B5EF4-FFF2-40B4-BE49-F238E27FC236}">
                <a16:creationId xmlns:a16="http://schemas.microsoft.com/office/drawing/2014/main" id="{A07EA0B5-1475-4004-BBB0-6776D5122CC8}"/>
              </a:ext>
            </a:extLst>
          </p:cNvPr>
          <p:cNvSpPr/>
          <p:nvPr/>
        </p:nvSpPr>
        <p:spPr>
          <a:xfrm>
            <a:off x="435111" y="428625"/>
            <a:ext cx="539690" cy="53969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65324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0CA9-F5BF-424C-A83F-D1A0C977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Assignment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5ABA0-ECEA-C44D-86C0-9773740A6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6927" y="365125"/>
            <a:ext cx="5996871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Implement the simple solution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Single thread of control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At end of Vertex(), call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TransformVertex()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RasterisePrimitive()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ProcessFragment()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Framebuffer is a simple image</a:t>
            </a:r>
          </a:p>
        </p:txBody>
      </p:sp>
      <p:pic>
        <p:nvPicPr>
          <p:cNvPr id="24" name="Leeds_logo_new.png">
            <a:extLst>
              <a:ext uri="{FF2B5EF4-FFF2-40B4-BE49-F238E27FC236}">
                <a16:creationId xmlns:a16="http://schemas.microsoft.com/office/drawing/2014/main" id="{493A5641-467D-45D9-A03E-87A03A18AF3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</p:pic>
      <p:sp>
        <p:nvSpPr>
          <p:cNvPr id="25" name="Shape 3">
            <a:extLst>
              <a:ext uri="{FF2B5EF4-FFF2-40B4-BE49-F238E27FC236}">
                <a16:creationId xmlns:a16="http://schemas.microsoft.com/office/drawing/2014/main" id="{5CDA364F-3828-43FC-9327-54609601E988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17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11CB5-DDC2-FC45-90BC-260848A90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12" y="3076375"/>
            <a:ext cx="4942901" cy="1071563"/>
          </a:xfrm>
        </p:spPr>
        <p:txBody>
          <a:bodyPr/>
          <a:lstStyle/>
          <a:p>
            <a:r>
              <a:rPr lang="en-US" dirty="0"/>
              <a:t>Framebuffer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BA652-431B-A44A-BD35-ED5E66953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5388" y="1098352"/>
            <a:ext cx="7366612" cy="5331023"/>
          </a:xfrm>
        </p:spPr>
        <p:txBody>
          <a:bodyPr/>
          <a:lstStyle/>
          <a:p>
            <a:r>
              <a:rPr lang="en-US" dirty="0"/>
              <a:t>Real hardware can lock </a:t>
            </a:r>
            <a:r>
              <a:rPr lang="en-US" i="1" dirty="0"/>
              <a:t>per pixel</a:t>
            </a:r>
            <a:endParaRPr lang="en-US" dirty="0"/>
          </a:p>
          <a:p>
            <a:r>
              <a:rPr lang="en-US" dirty="0"/>
              <a:t>Or finesses it so it doesn't need to</a:t>
            </a:r>
          </a:p>
          <a:p>
            <a:r>
              <a:rPr lang="en-US" dirty="0"/>
              <a:t>Doing this in software is expensive</a:t>
            </a:r>
          </a:p>
          <a:p>
            <a:r>
              <a:rPr lang="en-US" dirty="0"/>
              <a:t>So we won't even try</a:t>
            </a:r>
          </a:p>
          <a:p>
            <a:r>
              <a:rPr lang="en-US" dirty="0"/>
              <a:t>Just write directly to the framebuffer image</a:t>
            </a:r>
          </a:p>
          <a:p>
            <a:r>
              <a:rPr lang="en-US" dirty="0"/>
              <a:t>And don't worry about locking</a:t>
            </a:r>
          </a:p>
        </p:txBody>
      </p:sp>
    </p:spTree>
    <p:extLst>
      <p:ext uri="{BB962C8B-B14F-4D97-AF65-F5344CB8AC3E}">
        <p14:creationId xmlns:p14="http://schemas.microsoft.com/office/powerpoint/2010/main" val="39130100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2726B-F9DD-4555-89B3-E9DA07373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</a:p>
        </p:txBody>
      </p:sp>
      <p:graphicFrame>
        <p:nvGraphicFramePr>
          <p:cNvPr id="7" name="Marcador de Posição de Conteúdo 2">
            <a:extLst>
              <a:ext uri="{FF2B5EF4-FFF2-40B4-BE49-F238E27FC236}">
                <a16:creationId xmlns:a16="http://schemas.microsoft.com/office/drawing/2014/main" id="{C3C48499-1DD8-489B-B8E2-10B7B174AB0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hape 3">
            <a:extLst>
              <a:ext uri="{FF2B5EF4-FFF2-40B4-BE49-F238E27FC236}">
                <a16:creationId xmlns:a16="http://schemas.microsoft.com/office/drawing/2014/main" id="{FE78EC66-BE7F-4141-81B4-8EDDC4D55BE8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>
                <a:latin typeface="Palatino Linotype" panose="02040502050505030304" pitchFamily="18" charset="0"/>
              </a:rPr>
              <a:t>COMP 5812M: Foundations of Modelling &amp; Rendering</a:t>
            </a:r>
            <a:endParaRPr sz="140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840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9F9BB-24BE-8B4A-ABBA-6244F268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Approach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76317F83-3941-4612-AB43-81BFBE6C83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3745972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489891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ADAC-FF39-E44E-868A-49D922AA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Programme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32C29-4492-084E-ADF9-D93D53F1E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70" y="860231"/>
            <a:ext cx="9144000" cy="5137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E1705-E0AC-174C-979F-0175D57A19D2}"/>
              </a:ext>
            </a:extLst>
          </p:cNvPr>
          <p:cNvSpPr txBox="1"/>
          <p:nvPr/>
        </p:nvSpPr>
        <p:spPr>
          <a:xfrm>
            <a:off x="2991641" y="5917556"/>
            <a:ext cx="1300037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>
                <a:solidFill>
                  <a:srgbClr val="000000"/>
                </a:solidFill>
                <a:latin typeface="+mj-lt"/>
                <a:ea typeface="Gill Sans"/>
                <a:cs typeface="Gill Sans"/>
                <a:sym typeface="Gill Sans"/>
              </a:rPr>
              <a:t>OpenGL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7582B4-92E4-6A4F-B258-C993C3A870C4}"/>
              </a:ext>
            </a:extLst>
          </p:cNvPr>
          <p:cNvSpPr/>
          <p:nvPr/>
        </p:nvSpPr>
        <p:spPr>
          <a:xfrm>
            <a:off x="7889856" y="5919159"/>
            <a:ext cx="1149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+mj-lt"/>
              </a:rPr>
              <a:t>FakeGL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067569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62F3B-0E69-B545-B081-E24B43973E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Support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BDA6A-1385-1246-86D8-A40350095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Cartesian3				3D Cartesian coordinates</a:t>
            </a:r>
          </a:p>
          <a:p>
            <a:r>
              <a:rPr lang="en-US" dirty="0"/>
              <a:t>Homogeneous4			Homogeneous coordinates</a:t>
            </a:r>
          </a:p>
          <a:p>
            <a:r>
              <a:rPr lang="en-US" dirty="0"/>
              <a:t>Matrix4					Homogeneous matrices</a:t>
            </a:r>
          </a:p>
          <a:p>
            <a:r>
              <a:rPr lang="en-US" dirty="0"/>
              <a:t>Quaternion				Quaternions</a:t>
            </a:r>
          </a:p>
          <a:p>
            <a:r>
              <a:rPr lang="en-US" dirty="0" err="1"/>
              <a:t>RGBAValue</a:t>
            </a:r>
            <a:r>
              <a:rPr lang="en-US" dirty="0"/>
              <a:t>				</a:t>
            </a:r>
            <a:r>
              <a:rPr lang="en-US" dirty="0" err="1"/>
              <a:t>Colour</a:t>
            </a:r>
            <a:r>
              <a:rPr lang="en-US" dirty="0"/>
              <a:t> values (bytes)</a:t>
            </a:r>
          </a:p>
          <a:p>
            <a:r>
              <a:rPr lang="en-US" dirty="0" err="1"/>
              <a:t>RGBAImage</a:t>
            </a:r>
            <a:r>
              <a:rPr lang="en-US" dirty="0"/>
              <a:t>				Simple image class (.ppm)</a:t>
            </a:r>
          </a:p>
          <a:p>
            <a:r>
              <a:rPr lang="en-US" dirty="0" err="1"/>
              <a:t>TexturedObject</a:t>
            </a:r>
            <a:r>
              <a:rPr lang="en-US" dirty="0"/>
              <a:t>			Object class (.obj/.ppm)</a:t>
            </a:r>
          </a:p>
        </p:txBody>
      </p:sp>
    </p:spTree>
    <p:extLst>
      <p:ext uri="{BB962C8B-B14F-4D97-AF65-F5344CB8AC3E}">
        <p14:creationId xmlns:p14="http://schemas.microsoft.com/office/powerpoint/2010/main" val="255173343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53A6D-423A-BA45-9886-D9758AE2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TexturedObject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5ED74-FD12-374E-AF89-4BE1B6E03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The core of our Model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Texture &amp; geometry specified separately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Otherwise, reads in a subset of .obj file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Has two nearly identical render routines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TexturedObject::Render()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TexturedObject::FakeGLRender()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E7BC500C-95D9-464B-9FD0-E917D28DB66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81313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CCE856F4-607E-4E84-A81F-BD36A0FDA235}"/>
              </a:ext>
            </a:extLst>
          </p:cNvPr>
          <p:cNvSpPr/>
          <p:nvPr/>
        </p:nvSpPr>
        <p:spPr>
          <a:xfrm>
            <a:off x="-14514" y="6534164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82120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BF2E-47A9-A948-A51E-A532EF2C1D6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UI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59617-72A1-DF43-B6CD-1551F53D1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RenderParameters</a:t>
            </a:r>
            <a:r>
              <a:rPr lang="en-US" dirty="0"/>
              <a:t>				Model class</a:t>
            </a:r>
          </a:p>
          <a:p>
            <a:r>
              <a:rPr lang="en-US" dirty="0" err="1"/>
              <a:t>RenderWidget</a:t>
            </a:r>
            <a:r>
              <a:rPr lang="en-US" dirty="0"/>
              <a:t>					View class</a:t>
            </a:r>
          </a:p>
          <a:p>
            <a:r>
              <a:rPr lang="en-US" dirty="0" err="1"/>
              <a:t>RenderController</a:t>
            </a:r>
            <a:r>
              <a:rPr lang="en-US" dirty="0"/>
              <a:t>				Controller class</a:t>
            </a:r>
          </a:p>
          <a:p>
            <a:r>
              <a:rPr lang="en-US" dirty="0" err="1"/>
              <a:t>RenderWindow</a:t>
            </a:r>
            <a:r>
              <a:rPr lang="en-US" dirty="0"/>
              <a:t>				Window class</a:t>
            </a:r>
          </a:p>
          <a:p>
            <a:r>
              <a:rPr lang="en-US" dirty="0" err="1"/>
              <a:t>ArcBall</a:t>
            </a:r>
            <a:r>
              <a:rPr lang="en-US" dirty="0"/>
              <a:t>/</a:t>
            </a:r>
            <a:r>
              <a:rPr lang="en-US" dirty="0" err="1"/>
              <a:t>ArcBallWidget</a:t>
            </a:r>
            <a:r>
              <a:rPr lang="en-US" dirty="0"/>
              <a:t>			</a:t>
            </a:r>
            <a:r>
              <a:rPr lang="en-US" dirty="0" err="1"/>
              <a:t>ArcBall</a:t>
            </a:r>
            <a:r>
              <a:rPr lang="en-US" dirty="0"/>
              <a:t> widget</a:t>
            </a:r>
          </a:p>
          <a:p>
            <a:r>
              <a:rPr lang="en-US" dirty="0" err="1"/>
              <a:t>FakeGLRenderWidget</a:t>
            </a:r>
            <a:r>
              <a:rPr lang="en-US" dirty="0"/>
              <a:t>			Your widget</a:t>
            </a:r>
          </a:p>
        </p:txBody>
      </p:sp>
    </p:spTree>
    <p:extLst>
      <p:ext uri="{BB962C8B-B14F-4D97-AF65-F5344CB8AC3E}">
        <p14:creationId xmlns:p14="http://schemas.microsoft.com/office/powerpoint/2010/main" val="128492292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D8BAC-A261-AD4F-9864-51DA596A0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+mj-lt"/>
              </a:rPr>
              <a:t>FakeGLRenderWidget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5C1BC-B9A1-4A74-94B8-55F863AE35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" r="787" b="-3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E0B62-0EB0-024E-B0E8-D16D582DA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7455" y="2071171"/>
            <a:ext cx="5030081" cy="4786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  <a:ea typeface="+mn-ea"/>
              </a:rPr>
              <a:t>FakeGLRenderWidget</a:t>
            </a:r>
            <a:endParaRPr lang="en-US" sz="1800" dirty="0">
              <a:latin typeface="+mn-lt"/>
              <a:ea typeface="+mn-ea"/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  <a:ea typeface="+mn-ea"/>
              </a:rPr>
              <a:t>paintGL</a:t>
            </a:r>
            <a:r>
              <a:rPr lang="en-US" sz="1800" dirty="0">
                <a:latin typeface="+mn-lt"/>
                <a:ea typeface="+mn-ea"/>
              </a:rPr>
              <a:t>() paints image in widget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calls </a:t>
            </a:r>
            <a:r>
              <a:rPr lang="en-US" sz="1800" dirty="0" err="1">
                <a:latin typeface="+mn-lt"/>
                <a:ea typeface="+mn-ea"/>
              </a:rPr>
              <a:t>paintFakeGL</a:t>
            </a:r>
            <a:r>
              <a:rPr lang="en-US" sz="1800" dirty="0">
                <a:latin typeface="+mn-lt"/>
                <a:ea typeface="+mn-ea"/>
              </a:rPr>
              <a:t>() to paint image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  <a:ea typeface="+mn-ea"/>
              </a:rPr>
              <a:t>paintFakeGL</a:t>
            </a:r>
            <a:r>
              <a:rPr lang="en-US" sz="1800" dirty="0">
                <a:latin typeface="+mn-lt"/>
                <a:ea typeface="+mn-ea"/>
              </a:rPr>
              <a:t>() has modified OpenGL calls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based on </a:t>
            </a:r>
            <a:r>
              <a:rPr lang="en-US" sz="1800" dirty="0" err="1">
                <a:latin typeface="+mn-lt"/>
                <a:ea typeface="+mn-ea"/>
              </a:rPr>
              <a:t>RenderWidget</a:t>
            </a:r>
            <a:r>
              <a:rPr lang="en-US" sz="1800" dirty="0">
                <a:latin typeface="+mn-lt"/>
                <a:ea typeface="+mn-ea"/>
              </a:rPr>
              <a:t>::</a:t>
            </a:r>
            <a:r>
              <a:rPr lang="en-US" sz="1800" dirty="0" err="1">
                <a:latin typeface="+mn-lt"/>
                <a:ea typeface="+mn-ea"/>
              </a:rPr>
              <a:t>paintGL</a:t>
            </a:r>
            <a:r>
              <a:rPr lang="en-US" sz="1800" dirty="0">
                <a:latin typeface="+mn-lt"/>
                <a:ea typeface="+mn-ea"/>
              </a:rPr>
              <a:t>()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calls </a:t>
            </a:r>
            <a:r>
              <a:rPr lang="en-US" sz="1800" dirty="0" err="1">
                <a:latin typeface="+mn-lt"/>
                <a:ea typeface="+mn-ea"/>
              </a:rPr>
              <a:t>TexturedObject</a:t>
            </a:r>
            <a:r>
              <a:rPr lang="en-US" sz="1800" dirty="0">
                <a:latin typeface="+mn-lt"/>
                <a:ea typeface="+mn-ea"/>
              </a:rPr>
              <a:t>::</a:t>
            </a:r>
            <a:r>
              <a:rPr lang="en-US" sz="1800" dirty="0" err="1">
                <a:latin typeface="+mn-lt"/>
                <a:ea typeface="+mn-ea"/>
              </a:rPr>
              <a:t>FakeGLRender</a:t>
            </a:r>
            <a:r>
              <a:rPr lang="en-US" sz="1800" dirty="0">
                <a:latin typeface="+mn-lt"/>
                <a:ea typeface="+mn-ea"/>
              </a:rPr>
              <a:t>()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changes here will be minimal</a:t>
            </a:r>
          </a:p>
        </p:txBody>
      </p:sp>
      <p:pic>
        <p:nvPicPr>
          <p:cNvPr id="12" name="Leeds_logo_new.png">
            <a:extLst>
              <a:ext uri="{FF2B5EF4-FFF2-40B4-BE49-F238E27FC236}">
                <a16:creationId xmlns:a16="http://schemas.microsoft.com/office/drawing/2014/main" id="{75F45656-6BCA-4884-89D0-A902B526BD7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3">
            <a:extLst>
              <a:ext uri="{FF2B5EF4-FFF2-40B4-BE49-F238E27FC236}">
                <a16:creationId xmlns:a16="http://schemas.microsoft.com/office/drawing/2014/main" id="{754F6A73-00B1-46A5-AC50-CDCE2B6D3708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05679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E3013-85E1-414C-99DA-2F25069D2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FakeGL.h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/.</a:t>
            </a:r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cpp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0E326-E994-0E4B-9049-4E4256620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Based on a </a:t>
            </a:r>
            <a:r>
              <a:rPr lang="en-US" sz="2400" dirty="0" err="1">
                <a:latin typeface="+mn-lt"/>
                <a:ea typeface="+mn-ea"/>
              </a:rPr>
              <a:t>FakeGL</a:t>
            </a:r>
            <a:r>
              <a:rPr lang="en-US" sz="2400" dirty="0">
                <a:latin typeface="+mn-lt"/>
                <a:ea typeface="+mn-ea"/>
              </a:rPr>
              <a:t> context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a data structure storing all library state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three ancillary classes (later)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skeleton functions to implement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partial code for </a:t>
            </a:r>
            <a:r>
              <a:rPr lang="en-US" dirty="0" err="1">
                <a:latin typeface="+mn-lt"/>
                <a:ea typeface="+mn-ea"/>
              </a:rPr>
              <a:t>RasteriseTriangle</a:t>
            </a:r>
            <a:r>
              <a:rPr lang="en-US" dirty="0">
                <a:latin typeface="+mn-lt"/>
                <a:ea typeface="+mn-ea"/>
              </a:rPr>
              <a:t>()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Your code goes here!</a:t>
            </a:r>
          </a:p>
        </p:txBody>
      </p:sp>
      <p:pic>
        <p:nvPicPr>
          <p:cNvPr id="6" name="Leeds_logo_new.png">
            <a:extLst>
              <a:ext uri="{FF2B5EF4-FFF2-40B4-BE49-F238E27FC236}">
                <a16:creationId xmlns:a16="http://schemas.microsoft.com/office/drawing/2014/main" id="{E01B8020-A227-4495-87D8-90E28EA6A2D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3E5459AF-6CE2-4265-A618-6C786E2EB2ED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341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B92A3-0639-0949-8F84-6B06042C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B095-6E9D-9342-A7F4-B9E9E3E5F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21502" indent="-642915">
              <a:buSzPct val="100000"/>
              <a:buFont typeface="+mj-lt"/>
              <a:buAutoNum type="arabicPeriod"/>
            </a:pPr>
            <a:r>
              <a:rPr lang="en-US" dirty="0"/>
              <a:t>Decide on state variables &amp; attributes</a:t>
            </a:r>
          </a:p>
          <a:p>
            <a:pPr marL="821502" indent="-642915">
              <a:buSzPct val="100000"/>
              <a:buFont typeface="+mj-lt"/>
              <a:buAutoNum type="arabicPeriod"/>
            </a:pPr>
            <a:r>
              <a:rPr lang="en-US" dirty="0"/>
              <a:t>Implement stream output functions</a:t>
            </a:r>
          </a:p>
          <a:p>
            <a:pPr marL="821502" indent="-642915">
              <a:buSzPct val="100000"/>
              <a:buFont typeface="+mj-lt"/>
              <a:buAutoNum type="arabicPeriod"/>
            </a:pPr>
            <a:r>
              <a:rPr lang="en-US" dirty="0"/>
              <a:t>Implement Clear()</a:t>
            </a:r>
          </a:p>
          <a:p>
            <a:pPr marL="821502" indent="-642915">
              <a:buSzPct val="100000"/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dirty="0" err="1"/>
              <a:t>TransformVertex</a:t>
            </a:r>
            <a:r>
              <a:rPr lang="en-US" dirty="0"/>
              <a:t>()</a:t>
            </a:r>
          </a:p>
          <a:p>
            <a:pPr marL="821502" indent="-642915">
              <a:buSzPct val="100000"/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dirty="0" err="1"/>
              <a:t>RasterisePoint</a:t>
            </a:r>
            <a:r>
              <a:rPr lang="en-US" dirty="0"/>
              <a:t>()</a:t>
            </a:r>
          </a:p>
          <a:p>
            <a:pPr marL="821502" indent="-642915">
              <a:buSzPct val="100000"/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dirty="0" err="1"/>
              <a:t>ProcessFragment</a:t>
            </a:r>
            <a:r>
              <a:rPr lang="en-US" dirty="0"/>
              <a:t>()</a:t>
            </a:r>
          </a:p>
          <a:p>
            <a:pPr marL="821502" indent="-642915">
              <a:buSzPct val="100000"/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dirty="0" err="1"/>
              <a:t>PointSize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4918089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B92A3-0639-0949-8F84-6B06042C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6B095-6E9D-9342-A7F4-B9E9E3E5F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21502" indent="-642915">
              <a:buSzPct val="100000"/>
              <a:buFont typeface="+mj-lt"/>
              <a:buAutoNum type="arabicPeriod" startAt="8"/>
            </a:pPr>
            <a:r>
              <a:rPr lang="en-US" dirty="0"/>
              <a:t>Add matrix transformations</a:t>
            </a:r>
          </a:p>
          <a:p>
            <a:pPr marL="821502" indent="-642915">
              <a:buSzPct val="100000"/>
              <a:buFont typeface="+mj-lt"/>
              <a:buAutoNum type="arabicPeriod" startAt="8"/>
            </a:pPr>
            <a:r>
              <a:rPr lang="en-US" dirty="0"/>
              <a:t>Implement Depth Test</a:t>
            </a:r>
          </a:p>
          <a:p>
            <a:pPr marL="821502" indent="-642915">
              <a:buSzPct val="100000"/>
              <a:buFont typeface="+mj-lt"/>
              <a:buAutoNum type="arabicPeriod" startAt="8"/>
            </a:pPr>
            <a:r>
              <a:rPr lang="en-US" dirty="0"/>
              <a:t>Implement </a:t>
            </a:r>
            <a:r>
              <a:rPr lang="en-US" dirty="0" err="1"/>
              <a:t>RasteriseLineSegment</a:t>
            </a:r>
            <a:r>
              <a:rPr lang="en-US" dirty="0"/>
              <a:t>()</a:t>
            </a:r>
          </a:p>
          <a:p>
            <a:pPr marL="821502" indent="-642915">
              <a:buSzPct val="100000"/>
              <a:buFont typeface="+mj-lt"/>
              <a:buAutoNum type="arabicPeriod" startAt="8"/>
            </a:pPr>
            <a:r>
              <a:rPr lang="en-US" dirty="0"/>
              <a:t>Add calls for </a:t>
            </a:r>
            <a:r>
              <a:rPr lang="en-US" dirty="0" err="1"/>
              <a:t>RasteriseTriangle</a:t>
            </a:r>
            <a:r>
              <a:rPr lang="en-US" dirty="0"/>
              <a:t>()</a:t>
            </a:r>
          </a:p>
          <a:p>
            <a:pPr marL="821502" indent="-642915">
              <a:buSzPct val="100000"/>
              <a:buFont typeface="+mj-lt"/>
              <a:buAutoNum type="arabicPeriod" startAt="8"/>
            </a:pPr>
            <a:r>
              <a:rPr lang="en-US" dirty="0"/>
              <a:t>Implement Lighting in </a:t>
            </a:r>
            <a:r>
              <a:rPr lang="en-US" dirty="0" err="1"/>
              <a:t>TransformVertex</a:t>
            </a:r>
            <a:r>
              <a:rPr lang="en-US" dirty="0"/>
              <a:t>() </a:t>
            </a:r>
          </a:p>
          <a:p>
            <a:pPr marL="821502" indent="-642915">
              <a:buSzPct val="100000"/>
              <a:buFont typeface="+mj-lt"/>
              <a:buAutoNum type="arabicPeriod" startAt="8"/>
            </a:pPr>
            <a:r>
              <a:rPr lang="en-US"/>
              <a:t>Implement Textures</a:t>
            </a:r>
            <a:endParaRPr lang="en-US" dirty="0"/>
          </a:p>
          <a:p>
            <a:pPr marL="821502" indent="-642915">
              <a:buSzPct val="100000"/>
              <a:buFont typeface="+mj-lt"/>
              <a:buAutoNum type="arabicPeriod" startAt="8"/>
            </a:pPr>
            <a:r>
              <a:rPr lang="en-US" dirty="0"/>
              <a:t>Implement </a:t>
            </a:r>
            <a:r>
              <a:rPr lang="en-US" dirty="0" err="1"/>
              <a:t>Phong</a:t>
            </a:r>
            <a:r>
              <a:rPr lang="en-US" dirty="0"/>
              <a:t> shading </a:t>
            </a:r>
          </a:p>
        </p:txBody>
      </p:sp>
    </p:spTree>
    <p:extLst>
      <p:ext uri="{BB962C8B-B14F-4D97-AF65-F5344CB8AC3E}">
        <p14:creationId xmlns:p14="http://schemas.microsoft.com/office/powerpoint/2010/main" val="304927616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0D521B5D-B122-4441-A6D0-158E97F24F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85106E-4384-45C4-B5C2-386DD89EA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+mj-lt"/>
              </a:rPr>
              <a:t>Deciding on state variables &amp; attributes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A580CF9-591C-4523-AFFA-DC55B9D77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It’s hard to know what you need, until you need it!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Do this before starting each implementation step.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Tips: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Look at how the methods are used on FakeGLRenderWidget/RenderWidget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Look at defined constants on FakeGL.h</a:t>
            </a:r>
          </a:p>
        </p:txBody>
      </p:sp>
      <p:pic>
        <p:nvPicPr>
          <p:cNvPr id="6" name="Leeds_logo_new.png">
            <a:extLst>
              <a:ext uri="{FF2B5EF4-FFF2-40B4-BE49-F238E27FC236}">
                <a16:creationId xmlns:a16="http://schemas.microsoft.com/office/drawing/2014/main" id="{F7D822AC-29C2-4572-B145-C90EDBA5F9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2A907BE4-3218-447A-9F5C-163FD7FFE603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95823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D9EEA-573A-6749-AD29-DA10C02B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Projective Pipeline</a:t>
            </a:r>
          </a:p>
        </p:txBody>
      </p:sp>
      <p:pic>
        <p:nvPicPr>
          <p:cNvPr id="4" name="droppedImage.pdf">
            <a:extLst>
              <a:ext uri="{FF2B5EF4-FFF2-40B4-BE49-F238E27FC236}">
                <a16:creationId xmlns:a16="http://schemas.microsoft.com/office/drawing/2014/main" id="{535C83CF-E72A-534E-BC07-59B7FDFD9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354" y="1281410"/>
            <a:ext cx="8422221" cy="42951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145361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BC817-92F0-43AB-8343-E2E0B92BF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Output </a:t>
            </a:r>
            <a:r>
              <a:rPr lang="pt-PT" dirty="0" err="1"/>
              <a:t>stream</a:t>
            </a:r>
            <a:r>
              <a:rPr lang="pt-PT" dirty="0"/>
              <a:t> </a:t>
            </a:r>
            <a:r>
              <a:rPr lang="pt-PT" dirty="0" err="1"/>
              <a:t>functions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652BBCB-A699-4880-9AAA-CBBFD63B6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After</a:t>
            </a:r>
            <a:r>
              <a:rPr lang="pt-PT" dirty="0"/>
              <a:t> </a:t>
            </a:r>
            <a:r>
              <a:rPr lang="pt-PT" dirty="0" err="1"/>
              <a:t>you</a:t>
            </a:r>
            <a:r>
              <a:rPr lang="pt-PT" dirty="0"/>
              <a:t> </a:t>
            </a:r>
            <a:r>
              <a:rPr lang="pt-PT" dirty="0" err="1"/>
              <a:t>have</a:t>
            </a:r>
            <a:r>
              <a:rPr lang="pt-PT" dirty="0"/>
              <a:t> </a:t>
            </a:r>
            <a:r>
              <a:rPr lang="pt-PT" dirty="0" err="1"/>
              <a:t>variables</a:t>
            </a:r>
            <a:r>
              <a:rPr lang="pt-PT" dirty="0"/>
              <a:t>, </a:t>
            </a:r>
            <a:r>
              <a:rPr lang="pt-PT" dirty="0" err="1"/>
              <a:t>implement</a:t>
            </a:r>
            <a:r>
              <a:rPr lang="pt-PT" dirty="0"/>
              <a:t> </a:t>
            </a:r>
            <a:r>
              <a:rPr lang="pt-PT" dirty="0" err="1"/>
              <a:t>printing</a:t>
            </a:r>
            <a:r>
              <a:rPr lang="pt-PT" dirty="0"/>
              <a:t> </a:t>
            </a:r>
            <a:r>
              <a:rPr lang="pt-PT" dirty="0" err="1"/>
              <a:t>them</a:t>
            </a:r>
            <a:r>
              <a:rPr lang="pt-PT" dirty="0"/>
              <a:t> out.</a:t>
            </a:r>
          </a:p>
          <a:p>
            <a:r>
              <a:rPr lang="pt-PT" dirty="0" err="1"/>
              <a:t>Useful</a:t>
            </a:r>
            <a:r>
              <a:rPr lang="pt-PT" dirty="0"/>
              <a:t> for </a:t>
            </a:r>
            <a:r>
              <a:rPr lang="pt-PT" dirty="0" err="1"/>
              <a:t>debug</a:t>
            </a:r>
            <a:r>
              <a:rPr lang="pt-PT" dirty="0"/>
              <a:t> </a:t>
            </a:r>
            <a:r>
              <a:rPr lang="pt-PT" dirty="0" err="1"/>
              <a:t>when</a:t>
            </a:r>
            <a:r>
              <a:rPr lang="pt-PT" dirty="0"/>
              <a:t> </a:t>
            </a:r>
            <a:r>
              <a:rPr lang="pt-PT" dirty="0" err="1"/>
              <a:t>you</a:t>
            </a:r>
            <a:r>
              <a:rPr lang="pt-PT" dirty="0"/>
              <a:t> </a:t>
            </a:r>
            <a:r>
              <a:rPr lang="pt-PT" dirty="0" err="1"/>
              <a:t>cannot</a:t>
            </a:r>
            <a:r>
              <a:rPr lang="pt-PT" dirty="0"/>
              <a:t> </a:t>
            </a:r>
            <a:r>
              <a:rPr lang="pt-PT" dirty="0" err="1"/>
              <a:t>see</a:t>
            </a:r>
            <a:r>
              <a:rPr lang="pt-PT" dirty="0"/>
              <a:t> </a:t>
            </a:r>
            <a:r>
              <a:rPr lang="pt-PT" dirty="0" err="1"/>
              <a:t>things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screen</a:t>
            </a:r>
            <a:r>
              <a:rPr lang="pt-PT" dirty="0"/>
              <a:t> </a:t>
            </a:r>
          </a:p>
          <a:p>
            <a:r>
              <a:rPr lang="pt-PT" dirty="0" err="1"/>
              <a:t>Std</a:t>
            </a:r>
            <a:r>
              <a:rPr lang="pt-PT" dirty="0"/>
              <a:t>::</a:t>
            </a:r>
            <a:r>
              <a:rPr lang="pt-PT" dirty="0" err="1"/>
              <a:t>cout</a:t>
            </a:r>
            <a:r>
              <a:rPr lang="pt-PT" dirty="0"/>
              <a:t> &lt;&lt; </a:t>
            </a:r>
            <a:r>
              <a:rPr lang="pt-PT" dirty="0" err="1"/>
              <a:t>fakeGL</a:t>
            </a:r>
            <a:r>
              <a:rPr lang="pt-PT" dirty="0"/>
              <a:t> &lt;&lt; </a:t>
            </a:r>
            <a:r>
              <a:rPr lang="pt-PT" dirty="0" err="1"/>
              <a:t>std</a:t>
            </a:r>
            <a:r>
              <a:rPr lang="pt-PT" dirty="0"/>
              <a:t>::</a:t>
            </a:r>
            <a:r>
              <a:rPr lang="pt-PT" dirty="0" err="1"/>
              <a:t>endl</a:t>
            </a:r>
            <a:r>
              <a:rPr lang="pt-PT" dirty="0"/>
              <a:t>; </a:t>
            </a:r>
            <a:r>
              <a:rPr lang="pt-PT" dirty="0" err="1"/>
              <a:t>whenever</a:t>
            </a:r>
            <a:r>
              <a:rPr lang="pt-PT" dirty="0"/>
              <a:t> </a:t>
            </a:r>
            <a:r>
              <a:rPr lang="pt-PT" dirty="0" err="1"/>
              <a:t>you</a:t>
            </a:r>
            <a:r>
              <a:rPr lang="pt-PT" dirty="0"/>
              <a:t> </a:t>
            </a:r>
            <a:r>
              <a:rPr lang="pt-PT" dirty="0" err="1"/>
              <a:t>want</a:t>
            </a:r>
            <a:r>
              <a:rPr lang="pt-PT" dirty="0"/>
              <a:t> to </a:t>
            </a:r>
            <a:r>
              <a:rPr lang="pt-PT" dirty="0" err="1"/>
              <a:t>check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state</a:t>
            </a:r>
            <a:r>
              <a:rPr lang="pt-PT" dirty="0"/>
              <a:t>.</a:t>
            </a:r>
          </a:p>
          <a:p>
            <a:r>
              <a:rPr lang="pt-PT" dirty="0" err="1"/>
              <a:t>getchar</a:t>
            </a:r>
            <a:r>
              <a:rPr lang="pt-PT" dirty="0"/>
              <a:t>() </a:t>
            </a:r>
            <a:r>
              <a:rPr lang="pt-PT" dirty="0" err="1"/>
              <a:t>stalls</a:t>
            </a:r>
            <a:r>
              <a:rPr lang="pt-PT" dirty="0"/>
              <a:t> </a:t>
            </a:r>
            <a:r>
              <a:rPr lang="pt-PT" dirty="0" err="1"/>
              <a:t>so</a:t>
            </a:r>
            <a:r>
              <a:rPr lang="pt-PT" dirty="0"/>
              <a:t> </a:t>
            </a:r>
            <a:r>
              <a:rPr lang="pt-PT" dirty="0" err="1"/>
              <a:t>you</a:t>
            </a:r>
            <a:r>
              <a:rPr lang="pt-PT" dirty="0"/>
              <a:t> can </a:t>
            </a:r>
            <a:r>
              <a:rPr lang="pt-PT" dirty="0" err="1"/>
              <a:t>read</a:t>
            </a:r>
            <a:r>
              <a:rPr lang="pt-PT" dirty="0"/>
              <a:t> output 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you</a:t>
            </a:r>
            <a:r>
              <a:rPr lang="pt-PT" dirty="0"/>
              <a:t> </a:t>
            </a:r>
            <a:r>
              <a:rPr lang="pt-PT" dirty="0" err="1"/>
              <a:t>want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9528966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5145B-37FC-D64D-96AE-96C9B7E3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Clear()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1DE9C-7BAB-B74D-8CB9-32B7C305F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Sets every pixel in the frame buffer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Just implement setting pixel to colour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Tests whether we are showing frame buffer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8FFBE155-B4A0-414C-A65A-17261EE287D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CAD9A67B-847E-4291-A2F4-1977CF11BCED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61200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E53C-4A6D-814F-99D3-F5B0AAD7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TransformVertex()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88FE1-4301-0642-B0C2-3BE5EA291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Reads vertex from </a:t>
            </a:r>
            <a:r>
              <a:rPr lang="en-US" dirty="0" err="1"/>
              <a:t>vertexQueue</a:t>
            </a:r>
            <a:endParaRPr lang="en-US" dirty="0"/>
          </a:p>
          <a:p>
            <a:r>
              <a:rPr lang="en-US" dirty="0"/>
              <a:t>Converts it to VCS</a:t>
            </a:r>
          </a:p>
          <a:p>
            <a:r>
              <a:rPr lang="en-US" dirty="0"/>
              <a:t>Then computes lighting (if enabled)</a:t>
            </a:r>
          </a:p>
          <a:p>
            <a:r>
              <a:rPr lang="en-US" dirty="0"/>
              <a:t>Then finishes conversion to DCS (why?)</a:t>
            </a:r>
          </a:p>
          <a:p>
            <a:r>
              <a:rPr lang="en-US" dirty="0"/>
              <a:t>Sets position, </a:t>
            </a:r>
            <a:r>
              <a:rPr lang="en-US" dirty="0" err="1"/>
              <a:t>colour</a:t>
            </a:r>
            <a:r>
              <a:rPr lang="en-US" dirty="0"/>
              <a:t>, </a:t>
            </a:r>
            <a:r>
              <a:rPr lang="en-US" dirty="0" err="1"/>
              <a:t>tex</a:t>
            </a:r>
            <a:r>
              <a:rPr lang="en-US" dirty="0"/>
              <a:t> </a:t>
            </a:r>
            <a:r>
              <a:rPr lang="en-US" dirty="0" err="1"/>
              <a:t>coords</a:t>
            </a:r>
            <a:endParaRPr lang="en-US" dirty="0"/>
          </a:p>
          <a:p>
            <a:r>
              <a:rPr lang="en-US" dirty="0"/>
              <a:t>And adds vertex to </a:t>
            </a:r>
            <a:r>
              <a:rPr lang="en-US" dirty="0" err="1"/>
              <a:t>rasterQueue</a:t>
            </a:r>
            <a:endParaRPr lang="en-US" dirty="0"/>
          </a:p>
          <a:p>
            <a:r>
              <a:rPr lang="en-US" dirty="0"/>
              <a:t>Start with what you have (color) add the rest later.</a:t>
            </a:r>
          </a:p>
        </p:txBody>
      </p:sp>
    </p:spTree>
    <p:extLst>
      <p:ext uri="{BB962C8B-B14F-4D97-AF65-F5344CB8AC3E}">
        <p14:creationId xmlns:p14="http://schemas.microsoft.com/office/powerpoint/2010/main" val="136786476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4FC75-2E03-2B44-8A86-051A5A493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RasterisePrimitive()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63723-EDDD-614C-9DEE-DEB505214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06" y="1098352"/>
            <a:ext cx="12180094" cy="4069071"/>
          </a:xfrm>
        </p:spPr>
        <p:txBody>
          <a:bodyPr/>
          <a:lstStyle/>
          <a:p>
            <a:r>
              <a:rPr lang="en-US" dirty="0"/>
              <a:t>Slightly tricky – depends on primitive type</a:t>
            </a:r>
          </a:p>
          <a:p>
            <a:pPr lvl="1"/>
            <a:r>
              <a:rPr lang="en-US" dirty="0"/>
              <a:t>points, lines or triangles</a:t>
            </a:r>
          </a:p>
          <a:p>
            <a:pPr lvl="1"/>
            <a:r>
              <a:rPr lang="en-US" dirty="0"/>
              <a:t>one subroutine for each</a:t>
            </a:r>
          </a:p>
          <a:p>
            <a:r>
              <a:rPr lang="en-US" dirty="0"/>
              <a:t>Return false if queue is empty</a:t>
            </a:r>
          </a:p>
          <a:p>
            <a:pPr lvl="1"/>
            <a:r>
              <a:rPr lang="en-US" dirty="0"/>
              <a:t>Or if it doesn't have enough vertices</a:t>
            </a:r>
          </a:p>
          <a:p>
            <a:r>
              <a:rPr lang="en-US" dirty="0"/>
              <a:t>For now, assume that calls are balanced</a:t>
            </a:r>
          </a:p>
        </p:txBody>
      </p:sp>
    </p:spTree>
    <p:extLst>
      <p:ext uri="{BB962C8B-B14F-4D97-AF65-F5344CB8AC3E}">
        <p14:creationId xmlns:p14="http://schemas.microsoft.com/office/powerpoint/2010/main" val="23258035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046C-A4C7-EC49-B60B-0D7E4E2D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RasterisePoint()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F5BDB-41FD-3A47-91CA-99F1598AF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Only sets one pixel – hard to see</a:t>
            </a:r>
          </a:p>
          <a:p>
            <a:r>
              <a:rPr lang="en-US"/>
              <a:t>But not impossible</a:t>
            </a:r>
          </a:p>
          <a:p>
            <a:r>
              <a:rPr lang="en-US"/>
              <a:t>Render a small number of points</a:t>
            </a:r>
          </a:p>
          <a:p>
            <a:r>
              <a:rPr lang="en-US"/>
              <a:t>And use the text output to debug it</a:t>
            </a:r>
          </a:p>
          <a:p>
            <a:r>
              <a:rPr lang="en-US"/>
              <a:t>Hence the exercise the first week</a:t>
            </a:r>
          </a:p>
          <a:p>
            <a:r>
              <a:rPr lang="en-US"/>
              <a:t>Then upgrade to add a set of fragments</a:t>
            </a:r>
          </a:p>
          <a:p>
            <a:pPr lvl="1"/>
            <a:r>
              <a:rPr lang="en-US"/>
              <a:t>in a box based on PointSize()</a:t>
            </a:r>
          </a:p>
        </p:txBody>
      </p:sp>
    </p:spTree>
    <p:extLst>
      <p:ext uri="{BB962C8B-B14F-4D97-AF65-F5344CB8AC3E}">
        <p14:creationId xmlns:p14="http://schemas.microsoft.com/office/powerpoint/2010/main" val="121432717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836FC-C11D-EE44-A336-F55F4A47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ProcessFragment()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D7024-A5FA-3444-9BEE-9728D250D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06" y="1098353"/>
            <a:ext cx="12180094" cy="3558708"/>
          </a:xfrm>
        </p:spPr>
        <p:txBody>
          <a:bodyPr/>
          <a:lstStyle/>
          <a:p>
            <a:r>
              <a:rPr lang="en-US" dirty="0"/>
              <a:t>Simplest version always sets the pixel</a:t>
            </a:r>
          </a:p>
          <a:p>
            <a:r>
              <a:rPr lang="en-US" dirty="0"/>
              <a:t>Based on the row &amp; col retrieved from queue</a:t>
            </a:r>
          </a:p>
          <a:p>
            <a:r>
              <a:rPr lang="en-US" dirty="0"/>
              <a:t>So implement that first</a:t>
            </a:r>
          </a:p>
          <a:p>
            <a:r>
              <a:rPr lang="en-US" dirty="0"/>
              <a:t>Then add extra features one at a time</a:t>
            </a:r>
          </a:p>
        </p:txBody>
      </p:sp>
    </p:spTree>
    <p:extLst>
      <p:ext uri="{BB962C8B-B14F-4D97-AF65-F5344CB8AC3E}">
        <p14:creationId xmlns:p14="http://schemas.microsoft.com/office/powerpoint/2010/main" val="89523638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ABE1DC-C51A-4AC3-8AA6-175107F51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Depth test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74AC851-27C6-49AE-9D11-843EBF489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6927" y="365125"/>
            <a:ext cx="5996871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Now you are able to see points, and has gone through all the pipeline.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Go through the implemented functions adding the variables/tests to implement the depth test.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We will use an extra image as depth buffer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Store the depth in the alpha channel.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68F39652-1571-4C40-A65F-42DAA5BA079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517AEB2A-8B96-4991-B099-FE72051704E8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641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BF76-07BF-AD4B-84AC-8085D719D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3356"/>
            <a:ext cx="12180094" cy="1071563"/>
          </a:xfrm>
        </p:spPr>
        <p:txBody>
          <a:bodyPr/>
          <a:lstStyle/>
          <a:p>
            <a:r>
              <a:rPr lang="en-US" dirty="0" err="1"/>
              <a:t>RasteriseLineSegment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2D57E-0E8C-F243-A65F-C11C20D75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06" y="1544919"/>
            <a:ext cx="12180094" cy="4026541"/>
          </a:xfrm>
        </p:spPr>
        <p:txBody>
          <a:bodyPr/>
          <a:lstStyle/>
          <a:p>
            <a:r>
              <a:rPr lang="en-US" dirty="0"/>
              <a:t>Start by calling </a:t>
            </a:r>
            <a:r>
              <a:rPr lang="en-US" dirty="0" err="1"/>
              <a:t>RasterisePoint</a:t>
            </a:r>
            <a:r>
              <a:rPr lang="en-US" dirty="0"/>
              <a:t>() twice</a:t>
            </a:r>
          </a:p>
          <a:p>
            <a:r>
              <a:rPr lang="en-US" dirty="0"/>
              <a:t>Then add line raster code:</a:t>
            </a:r>
          </a:p>
          <a:p>
            <a:pPr lvl="1"/>
            <a:r>
              <a:rPr lang="en-US" dirty="0"/>
              <a:t>Parametric</a:t>
            </a:r>
          </a:p>
          <a:p>
            <a:pPr lvl="2"/>
            <a:r>
              <a:rPr lang="en-US" dirty="0"/>
              <a:t>setting pixels directly</a:t>
            </a:r>
          </a:p>
          <a:p>
            <a:pPr lvl="2"/>
            <a:r>
              <a:rPr lang="en-US" dirty="0"/>
              <a:t>or calling </a:t>
            </a:r>
            <a:r>
              <a:rPr lang="en-US" dirty="0" err="1"/>
              <a:t>RasterisePoint</a:t>
            </a:r>
            <a:r>
              <a:rPr lang="en-US" dirty="0"/>
              <a:t>() repeatedly</a:t>
            </a:r>
          </a:p>
          <a:p>
            <a:pPr lvl="1"/>
            <a:r>
              <a:rPr lang="en-US" dirty="0"/>
              <a:t>Quad (needs triangle working first)</a:t>
            </a:r>
          </a:p>
        </p:txBody>
      </p:sp>
    </p:spTree>
    <p:extLst>
      <p:ext uri="{BB962C8B-B14F-4D97-AF65-F5344CB8AC3E}">
        <p14:creationId xmlns:p14="http://schemas.microsoft.com/office/powerpoint/2010/main" val="92888035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D6EB-E61C-6846-AB12-1ABA6E930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" y="430826"/>
            <a:ext cx="12180094" cy="1071563"/>
          </a:xfrm>
        </p:spPr>
        <p:txBody>
          <a:bodyPr/>
          <a:lstStyle/>
          <a:p>
            <a:r>
              <a:rPr lang="en-US" dirty="0" err="1"/>
              <a:t>RasteriseTriangle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9643E-F8D2-B249-94D1-E291AC172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06" y="1502389"/>
            <a:ext cx="12180094" cy="4069071"/>
          </a:xfrm>
        </p:spPr>
        <p:txBody>
          <a:bodyPr/>
          <a:lstStyle/>
          <a:p>
            <a:r>
              <a:rPr lang="en-US" dirty="0"/>
              <a:t>M.Eng. students did this last year</a:t>
            </a:r>
          </a:p>
          <a:p>
            <a:r>
              <a:rPr lang="en-US" dirty="0"/>
              <a:t>M.Sc. students did not</a:t>
            </a:r>
          </a:p>
          <a:p>
            <a:r>
              <a:rPr lang="en-US" dirty="0"/>
              <a:t>Don't want unfair advantage or boredom</a:t>
            </a:r>
          </a:p>
          <a:p>
            <a:r>
              <a:rPr lang="en-US" dirty="0"/>
              <a:t>So I'm providing code for it</a:t>
            </a:r>
          </a:p>
          <a:p>
            <a:r>
              <a:rPr lang="en-US" dirty="0"/>
              <a:t>But only for </a:t>
            </a:r>
            <a:r>
              <a:rPr lang="en-US" dirty="0" err="1"/>
              <a:t>colour</a:t>
            </a:r>
            <a:r>
              <a:rPr lang="en-US" dirty="0"/>
              <a:t> interpolation</a:t>
            </a:r>
          </a:p>
          <a:p>
            <a:r>
              <a:rPr lang="en-US" dirty="0"/>
              <a:t>You will need to modify it a little bit for other functions</a:t>
            </a:r>
          </a:p>
        </p:txBody>
      </p:sp>
    </p:spTree>
    <p:extLst>
      <p:ext uri="{BB962C8B-B14F-4D97-AF65-F5344CB8AC3E}">
        <p14:creationId xmlns:p14="http://schemas.microsoft.com/office/powerpoint/2010/main" val="384589372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3F7F2A-A692-4B5F-86A6-1389A62C4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Lighting/textures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1976B16-BDB9-410A-977E-7D36EAE49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Add necessary states/management/variables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Modify implemented functions to add one feature at a time.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If output starts to stall, use a simpler model.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979FB802-9AFD-4D98-8E04-0FCA87F1A98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93DC8831-DA17-4AF0-AA33-2F31E9A25DD2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06664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ts val="200"/>
              </a:spcBef>
              <a:tabLst>
                <a:tab pos="1219200" algn="l"/>
              </a:tabLst>
            </a:lvl1pPr>
          </a:lstStyle>
          <a:p>
            <a:pPr>
              <a:spcBef>
                <a:spcPct val="0"/>
              </a:spcBef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Fixed Function Pipeline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sz="quarter" idx="1"/>
          </p:nvPr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tabLst>
                <a:tab pos="1587500" algn="l"/>
              </a:tabLst>
            </a:lvl1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This is the </a:t>
            </a:r>
            <a:r>
              <a:rPr lang="en-US" sz="2000" i="1">
                <a:latin typeface="+mn-lt"/>
                <a:ea typeface="+mn-ea"/>
              </a:rPr>
              <a:t>original</a:t>
            </a:r>
            <a:r>
              <a:rPr lang="en-US" sz="2000">
                <a:latin typeface="+mn-lt"/>
                <a:ea typeface="+mn-ea"/>
              </a:rPr>
              <a:t> hardware design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Deeply pipelined, massively parallel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Now simulated by GP processors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annotatedpipeli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110648"/>
            <a:ext cx="6019331" cy="2633457"/>
          </a:xfrm>
          <a:prstGeom prst="rect">
            <a:avLst/>
          </a:prstGeom>
          <a:effectLst/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EABBFC3D-880A-4716-9EAA-FCF7A0A7DF6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80381642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2A8C5-7029-4323-B9F1-AF115FF9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555" y="3014404"/>
            <a:ext cx="7051734" cy="1071563"/>
          </a:xfrm>
        </p:spPr>
        <p:txBody>
          <a:bodyPr/>
          <a:lstStyle/>
          <a:p>
            <a:r>
              <a:rPr lang="pt-PT" dirty="0"/>
              <a:t>More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lab</a:t>
            </a:r>
            <a:r>
              <a:rPr lang="pt-PT" dirty="0"/>
              <a:t> later </a:t>
            </a:r>
            <a:r>
              <a:rPr lang="pt-PT" dirty="0" err="1"/>
              <a:t>today</a:t>
            </a:r>
            <a:r>
              <a:rPr lang="pt-P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4080751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4AED5-0EF8-F849-92A5-561CB6AE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Pipeline Stages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57828-6969-8343-9982-8E95CC2FE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</a:rPr>
              <a:t>Input:  		Vertex(), Normal(), &amp;c.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</a:rPr>
              <a:t>Transform:	</a:t>
            </a:r>
            <a:r>
              <a:rPr lang="en-US" sz="2200" dirty="0" err="1">
                <a:latin typeface="+mn-lt"/>
                <a:ea typeface="+mn-ea"/>
              </a:rPr>
              <a:t>TransformVertex</a:t>
            </a:r>
            <a:r>
              <a:rPr lang="en-US" sz="2200" dirty="0">
                <a:latin typeface="+mn-lt"/>
                <a:ea typeface="+mn-ea"/>
              </a:rPr>
              <a:t>()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</a:rPr>
              <a:t>Raster:		</a:t>
            </a:r>
            <a:r>
              <a:rPr lang="en-US" sz="2200" dirty="0" err="1">
                <a:latin typeface="+mn-lt"/>
                <a:ea typeface="+mn-ea"/>
              </a:rPr>
              <a:t>RasterisePrimitive</a:t>
            </a:r>
            <a:r>
              <a:rPr lang="en-US" sz="2200" dirty="0">
                <a:latin typeface="+mn-lt"/>
                <a:ea typeface="+mn-ea"/>
              </a:rPr>
              <a:t>()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</a:rPr>
              <a:t>Fragment:		</a:t>
            </a:r>
            <a:r>
              <a:rPr lang="en-US" sz="2200" dirty="0" err="1">
                <a:latin typeface="+mn-lt"/>
                <a:ea typeface="+mn-ea"/>
              </a:rPr>
              <a:t>ProcessFragment</a:t>
            </a:r>
            <a:r>
              <a:rPr lang="en-US" sz="2200" dirty="0">
                <a:latin typeface="+mn-lt"/>
                <a:ea typeface="+mn-ea"/>
              </a:rPr>
              <a:t>()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</a:rPr>
              <a:t>Framebuffer:	Clear()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</a:rPr>
              <a:t>Texture Prep:	Texture()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</a:rPr>
              <a:t>State Changes:	all the other functions</a:t>
            </a:r>
          </a:p>
        </p:txBody>
      </p:sp>
      <p:pic>
        <p:nvPicPr>
          <p:cNvPr id="11" name="Leeds_logo_new.png">
            <a:extLst>
              <a:ext uri="{FF2B5EF4-FFF2-40B4-BE49-F238E27FC236}">
                <a16:creationId xmlns:a16="http://schemas.microsoft.com/office/drawing/2014/main" id="{734D7359-6050-4310-BCF5-3F6D6821061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3">
            <a:extLst>
              <a:ext uri="{FF2B5EF4-FFF2-40B4-BE49-F238E27FC236}">
                <a16:creationId xmlns:a16="http://schemas.microsoft.com/office/drawing/2014/main" id="{C5A6B190-5EDF-45D3-850C-DEC48C4C82A2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62297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114B2-08CC-554F-9C72-5C4799357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B8F57-6711-804F-86AE-E6242A6D5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Pipeline state is set by function calls</a:t>
            </a:r>
          </a:p>
          <a:p>
            <a:r>
              <a:rPr lang="en-US" dirty="0"/>
              <a:t>Define variables for each piece of state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BD8286-85BB-488A-B14F-F34A7EB7DF07}"/>
              </a:ext>
            </a:extLst>
          </p:cNvPr>
          <p:cNvSpPr/>
          <p:nvPr/>
        </p:nvSpPr>
        <p:spPr>
          <a:xfrm>
            <a:off x="9144000" y="839972"/>
            <a:ext cx="2126512" cy="1828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Matrix</a:t>
            </a:r>
            <a:r>
              <a:rPr lang="pt-PT" sz="2800" dirty="0"/>
              <a:t> </a:t>
            </a:r>
            <a:r>
              <a:rPr lang="pt-PT" sz="2800" dirty="0" err="1"/>
              <a:t>State</a:t>
            </a:r>
            <a:endParaRPr lang="pt-PT" sz="2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466E3B-9B78-484D-86F2-DDBE697153F8}"/>
              </a:ext>
            </a:extLst>
          </p:cNvPr>
          <p:cNvSpPr/>
          <p:nvPr/>
        </p:nvSpPr>
        <p:spPr>
          <a:xfrm>
            <a:off x="9584586" y="2313981"/>
            <a:ext cx="2126512" cy="1828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Vertex</a:t>
            </a:r>
            <a:r>
              <a:rPr lang="pt-PT" sz="2800" dirty="0"/>
              <a:t> </a:t>
            </a:r>
            <a:r>
              <a:rPr lang="pt-PT" sz="2800" dirty="0" err="1"/>
              <a:t>State</a:t>
            </a:r>
            <a:endParaRPr lang="pt-PT" sz="2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9A52A1-8583-4F70-B8AA-BCB2675B6D83}"/>
              </a:ext>
            </a:extLst>
          </p:cNvPr>
          <p:cNvSpPr/>
          <p:nvPr/>
        </p:nvSpPr>
        <p:spPr>
          <a:xfrm>
            <a:off x="9123842" y="3731405"/>
            <a:ext cx="2126512" cy="1828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dirty="0" err="1"/>
              <a:t>Lighting</a:t>
            </a:r>
            <a:r>
              <a:rPr lang="pt-PT" sz="2800" dirty="0"/>
              <a:t> </a:t>
            </a:r>
            <a:r>
              <a:rPr lang="pt-PT" sz="2800" dirty="0" err="1"/>
              <a:t>State</a:t>
            </a:r>
            <a:endParaRPr lang="pt-PT" sz="28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93877A7-5A68-4A2F-9634-F11AC96B45A2}"/>
              </a:ext>
            </a:extLst>
          </p:cNvPr>
          <p:cNvSpPr/>
          <p:nvPr/>
        </p:nvSpPr>
        <p:spPr>
          <a:xfrm>
            <a:off x="6520637" y="2160389"/>
            <a:ext cx="2372833" cy="2134790"/>
          </a:xfrm>
          <a:prstGeom prst="rect">
            <a:avLst/>
          </a:prstGeom>
          <a:pattFill prst="lgGrid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" name="Conexão: Ângulo Reto 8">
            <a:extLst>
              <a:ext uri="{FF2B5EF4-FFF2-40B4-BE49-F238E27FC236}">
                <a16:creationId xmlns:a16="http://schemas.microsoft.com/office/drawing/2014/main" id="{69C6044F-EA62-44D9-8777-B1E9FCCC2805}"/>
              </a:ext>
            </a:extLst>
          </p:cNvPr>
          <p:cNvCxnSpPr>
            <a:stCxn id="7" idx="3"/>
            <a:endCxn id="4" idx="2"/>
          </p:cNvCxnSpPr>
          <p:nvPr/>
        </p:nvCxnSpPr>
        <p:spPr>
          <a:xfrm flipV="1">
            <a:off x="8893470" y="1754372"/>
            <a:ext cx="250530" cy="14734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xão: Ângulo Reto 10">
            <a:extLst>
              <a:ext uri="{FF2B5EF4-FFF2-40B4-BE49-F238E27FC236}">
                <a16:creationId xmlns:a16="http://schemas.microsoft.com/office/drawing/2014/main" id="{FE93F889-9C03-4C23-9583-D37485E6F6D6}"/>
              </a:ext>
            </a:extLst>
          </p:cNvPr>
          <p:cNvCxnSpPr>
            <a:stCxn id="7" idx="3"/>
            <a:endCxn id="5" idx="2"/>
          </p:cNvCxnSpPr>
          <p:nvPr/>
        </p:nvCxnSpPr>
        <p:spPr>
          <a:xfrm>
            <a:off x="8893470" y="3227784"/>
            <a:ext cx="691116" cy="5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: Ângulo Reto 12">
            <a:extLst>
              <a:ext uri="{FF2B5EF4-FFF2-40B4-BE49-F238E27FC236}">
                <a16:creationId xmlns:a16="http://schemas.microsoft.com/office/drawing/2014/main" id="{AF098BCF-FD86-495F-874E-38B5FD6A53D2}"/>
              </a:ext>
            </a:extLst>
          </p:cNvPr>
          <p:cNvCxnSpPr>
            <a:stCxn id="7" idx="3"/>
            <a:endCxn id="6" idx="2"/>
          </p:cNvCxnSpPr>
          <p:nvPr/>
        </p:nvCxnSpPr>
        <p:spPr>
          <a:xfrm>
            <a:off x="8893470" y="3227784"/>
            <a:ext cx="230372" cy="14180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24488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9080DF-61B7-4322-8D5C-813F4E224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Queues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0D93996-691D-4D81-B738-26F34D317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06" y="1098352"/>
            <a:ext cx="12180094" cy="3260997"/>
          </a:xfrm>
        </p:spPr>
        <p:txBody>
          <a:bodyPr/>
          <a:lstStyle/>
          <a:p>
            <a:r>
              <a:rPr lang="en-US" dirty="0"/>
              <a:t>Data processing is via queues</a:t>
            </a:r>
          </a:p>
          <a:p>
            <a:r>
              <a:rPr lang="en-US" dirty="0"/>
              <a:t>Stages read from one queue, write to another</a:t>
            </a:r>
          </a:p>
          <a:p>
            <a:r>
              <a:rPr lang="en-US" dirty="0"/>
              <a:t>Input stage does not read from a queue</a:t>
            </a:r>
          </a:p>
          <a:p>
            <a:r>
              <a:rPr lang="en-US" dirty="0"/>
              <a:t>Fragment stage writes directly to image</a:t>
            </a:r>
            <a:endParaRPr lang="pt-PT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A6F591A-1B28-4872-AFFF-FA0AFE8BAF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0604633"/>
              </p:ext>
            </p:extLst>
          </p:nvPr>
        </p:nvGraphicFramePr>
        <p:xfrm>
          <a:off x="915582" y="4061637"/>
          <a:ext cx="9855200" cy="1874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576486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9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518345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75BF9-2639-9446-BB41-BF9C83002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4377" y="637125"/>
            <a:ext cx="3802276" cy="52563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Parallel Issues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FAE8D82E-B8EA-4916-B1DE-44CCC6C22E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1258361"/>
              </p:ext>
            </p:extLst>
          </p:nvPr>
        </p:nvGraphicFramePr>
        <p:xfrm>
          <a:off x="438912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10550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85299-0C53-C749-9DD7-AB4199EBA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7051" y="2020187"/>
            <a:ext cx="10916093" cy="3558584"/>
          </a:xfrm>
        </p:spPr>
        <p:txBody>
          <a:bodyPr/>
          <a:lstStyle/>
          <a:p>
            <a:pPr marL="178587" indent="0">
              <a:buNone/>
            </a:pPr>
            <a:r>
              <a:rPr lang="en-US" dirty="0"/>
              <a:t>1- </a:t>
            </a:r>
            <a:r>
              <a:rPr lang="en-US" b="1" dirty="0" err="1"/>
              <a:t>FakeGL</a:t>
            </a:r>
            <a:r>
              <a:rPr lang="en-US" b="1" dirty="0"/>
              <a:t>::Vertex() trigger </a:t>
            </a:r>
            <a:r>
              <a:rPr lang="en-US" dirty="0"/>
              <a:t>later stages</a:t>
            </a:r>
          </a:p>
          <a:p>
            <a:pPr marL="178587" indent="0">
              <a:buNone/>
            </a:pPr>
            <a:r>
              <a:rPr lang="en-US" dirty="0"/>
              <a:t>2- Have an </a:t>
            </a:r>
            <a:r>
              <a:rPr lang="en-US" dirty="0" err="1"/>
              <a:t>EndFrame</a:t>
            </a:r>
            <a:r>
              <a:rPr lang="en-US" dirty="0"/>
              <a:t>() routine trigger stages</a:t>
            </a:r>
          </a:p>
          <a:p>
            <a:pPr marL="178587" indent="0">
              <a:buNone/>
            </a:pPr>
            <a:r>
              <a:rPr lang="en-US" dirty="0"/>
              <a:t>3- Use a separate thread for each stage</a:t>
            </a:r>
          </a:p>
          <a:p>
            <a:pPr marL="178587" indent="0">
              <a:buNone/>
            </a:pPr>
            <a:r>
              <a:rPr lang="en-US" dirty="0"/>
              <a:t>4- Use multiple threads for each stage</a:t>
            </a:r>
          </a:p>
          <a:p>
            <a:pPr marL="178587" indent="0">
              <a:buNone/>
            </a:pPr>
            <a:r>
              <a:rPr lang="en-US" dirty="0"/>
              <a:t>Use multiple threads &amp; queues for each stage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8D26475-FD4B-4FA8-B5F7-B0ABDB2BE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92" y="938913"/>
            <a:ext cx="7494680" cy="565022"/>
          </a:xfrm>
        </p:spPr>
        <p:txBody>
          <a:bodyPr>
            <a:normAutofit fontScale="90000"/>
          </a:bodyPr>
          <a:lstStyle/>
          <a:p>
            <a:r>
              <a:rPr lang="en-US" sz="4400" kern="1200" dirty="0"/>
              <a:t>When/how do we invoke stages?</a:t>
            </a:r>
            <a:endParaRPr lang="pt-PT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19CAA347-344A-4EAD-B6AF-3D12EB249D6B}"/>
              </a:ext>
            </a:extLst>
          </p:cNvPr>
          <p:cNvGrpSpPr/>
          <p:nvPr/>
        </p:nvGrpSpPr>
        <p:grpSpPr>
          <a:xfrm>
            <a:off x="5033811" y="3706916"/>
            <a:ext cx="2124377" cy="720000"/>
            <a:chOff x="35569" y="2943427"/>
            <a:chExt cx="2124377" cy="7200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166CB742-D947-4C57-BAB3-DDFD5927D1AA}"/>
                </a:ext>
              </a:extLst>
            </p:cNvPr>
            <p:cNvSpPr/>
            <p:nvPr/>
          </p:nvSpPr>
          <p:spPr>
            <a:xfrm>
              <a:off x="35569" y="2943427"/>
              <a:ext cx="2124377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45503C9-7072-411A-BF45-B589383DB45F}"/>
                </a:ext>
              </a:extLst>
            </p:cNvPr>
            <p:cNvSpPr txBox="1"/>
            <p:nvPr/>
          </p:nvSpPr>
          <p:spPr>
            <a:xfrm>
              <a:off x="35569" y="2943427"/>
              <a:ext cx="2124377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96E35A6-FB8A-4E61-AA41-CC9711A56CB9}"/>
              </a:ext>
            </a:extLst>
          </p:cNvPr>
          <p:cNvSpPr txBox="1"/>
          <p:nvPr/>
        </p:nvSpPr>
        <p:spPr>
          <a:xfrm rot="20963913">
            <a:off x="3370520" y="194268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A1 </a:t>
            </a:r>
            <a:r>
              <a:rPr lang="pt-PT" dirty="0" err="1"/>
              <a:t>hint</a:t>
            </a:r>
            <a:r>
              <a:rPr lang="pt-PT" dirty="0"/>
              <a:t>!</a:t>
            </a:r>
          </a:p>
        </p:txBody>
      </p:sp>
      <p:sp>
        <p:nvSpPr>
          <p:cNvPr id="17" name="Retângulo 16" descr="Rastejar">
            <a:extLst>
              <a:ext uri="{FF2B5EF4-FFF2-40B4-BE49-F238E27FC236}">
                <a16:creationId xmlns:a16="http://schemas.microsoft.com/office/drawing/2014/main" id="{1B92EC1F-ED56-433C-B632-47228A52F41E}"/>
              </a:ext>
            </a:extLst>
          </p:cNvPr>
          <p:cNvSpPr/>
          <p:nvPr/>
        </p:nvSpPr>
        <p:spPr>
          <a:xfrm>
            <a:off x="1349848" y="938913"/>
            <a:ext cx="539690" cy="53969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13355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</TotalTime>
  <Words>1475</Words>
  <Application>Microsoft Office PowerPoint</Application>
  <PresentationFormat>Ecrã Panorâmico</PresentationFormat>
  <Paragraphs>263</Paragraphs>
  <Slides>40</Slides>
  <Notes>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40</vt:i4>
      </vt:variant>
    </vt:vector>
  </HeadingPairs>
  <TitlesOfParts>
    <vt:vector size="47" baseType="lpstr">
      <vt:lpstr>Gill Sans</vt:lpstr>
      <vt:lpstr>Arial</vt:lpstr>
      <vt:lpstr>Calibri</vt:lpstr>
      <vt:lpstr>Calisto MT</vt:lpstr>
      <vt:lpstr>Cambria</vt:lpstr>
      <vt:lpstr>Palatino Linotype</vt:lpstr>
      <vt:lpstr>Tema do Office</vt:lpstr>
      <vt:lpstr>Parallel Implementation of the OpenGL Pipeline (A1)</vt:lpstr>
      <vt:lpstr>Agenda</vt:lpstr>
      <vt:lpstr>The Projective Pipeline</vt:lpstr>
      <vt:lpstr>Fixed Function Pipeline</vt:lpstr>
      <vt:lpstr>Pipeline Stages</vt:lpstr>
      <vt:lpstr>States</vt:lpstr>
      <vt:lpstr>Queues</vt:lpstr>
      <vt:lpstr>Parallel Issues</vt:lpstr>
      <vt:lpstr>When/how do we invoke stages?</vt:lpstr>
      <vt:lpstr>What happens when we change state?</vt:lpstr>
      <vt:lpstr>What does flushing the pipeline do?</vt:lpstr>
      <vt:lpstr>When Do Flushes Occur?</vt:lpstr>
      <vt:lpstr>How do we prevent collisions on queues?</vt:lpstr>
      <vt:lpstr>Queue Access</vt:lpstr>
      <vt:lpstr>Parallel Queue Access</vt:lpstr>
      <vt:lpstr>Std::deque Problem</vt:lpstr>
      <vt:lpstr>How do we know when we are done?</vt:lpstr>
      <vt:lpstr>Assignment 1</vt:lpstr>
      <vt:lpstr>Framebuffer</vt:lpstr>
      <vt:lpstr>Approach</vt:lpstr>
      <vt:lpstr>Sample Programme</vt:lpstr>
      <vt:lpstr>Support Code</vt:lpstr>
      <vt:lpstr>TexturedObject</vt:lpstr>
      <vt:lpstr>UI Classes</vt:lpstr>
      <vt:lpstr>FakeGLRenderWidget</vt:lpstr>
      <vt:lpstr>FakeGL.h/.cpp</vt:lpstr>
      <vt:lpstr>Recommended Approach</vt:lpstr>
      <vt:lpstr>Recommended Approach</vt:lpstr>
      <vt:lpstr>Deciding on state variables &amp; attributes</vt:lpstr>
      <vt:lpstr>Output stream functions</vt:lpstr>
      <vt:lpstr>Clear()</vt:lpstr>
      <vt:lpstr>TransformVertex()</vt:lpstr>
      <vt:lpstr>RasterisePrimitive()</vt:lpstr>
      <vt:lpstr>RasterisePoint()</vt:lpstr>
      <vt:lpstr>ProcessFragment()</vt:lpstr>
      <vt:lpstr>Depth test</vt:lpstr>
      <vt:lpstr>RasteriseLineSegment()</vt:lpstr>
      <vt:lpstr>RasteriseTriangle()</vt:lpstr>
      <vt:lpstr>Lighting/textures</vt:lpstr>
      <vt:lpstr>More on lab later today!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Rafael Kuffner dos Anjos</dc:creator>
  <cp:lastModifiedBy>Rafael Kuffner dos Anjos</cp:lastModifiedBy>
  <cp:revision>1</cp:revision>
  <dcterms:created xsi:type="dcterms:W3CDTF">2021-09-14T08:44:47Z</dcterms:created>
  <dcterms:modified xsi:type="dcterms:W3CDTF">2021-10-13T21:50:43Z</dcterms:modified>
</cp:coreProperties>
</file>